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8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67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98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54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40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39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5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30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55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4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73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87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270B-2BE5-4563-A6F2-0E7944A0522A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FC675-1904-4E0E-A534-801EF3067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6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CF2450-86C0-46D1-8A81-64862A60AF1C}"/>
              </a:ext>
            </a:extLst>
          </p:cNvPr>
          <p:cNvSpPr txBox="1"/>
          <p:nvPr/>
        </p:nvSpPr>
        <p:spPr>
          <a:xfrm>
            <a:off x="0" y="0"/>
            <a:ext cx="9144000" cy="16312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kumimoji="1" lang="en-US" altLang="ja-JP" sz="20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蔵書点検のお知らせ</a:t>
            </a:r>
            <a:endParaRPr kumimoji="1" lang="en-US" altLang="ja-JP" sz="60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kumimoji="1" lang="ja-JP" altLang="en-US" sz="20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B869CB1-94F8-4E93-878B-09ECF292CF72}"/>
              </a:ext>
            </a:extLst>
          </p:cNvPr>
          <p:cNvSpPr txBox="1"/>
          <p:nvPr/>
        </p:nvSpPr>
        <p:spPr>
          <a:xfrm>
            <a:off x="0" y="1631216"/>
            <a:ext cx="9144000" cy="59554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kumimoji="1" lang="en-US" altLang="ja-JP" sz="2000" dirty="0">
              <a:solidFill>
                <a:schemeClr val="accent6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kumimoji="1" lang="en-US" altLang="ja-JP" sz="2000" dirty="0">
              <a:solidFill>
                <a:schemeClr val="accent6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defTabSz="536575">
              <a:tabLst>
                <a:tab pos="811213" algn="l"/>
              </a:tabLst>
            </a:pPr>
            <a:r>
              <a:rPr kumimoji="1" lang="ja-JP" altLang="en-US" sz="2000" dirty="0">
                <a:solidFill>
                  <a:schemeClr val="accent6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dirty="0">
                <a:solidFill>
                  <a:schemeClr val="accent6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2000" dirty="0">
                <a:solidFill>
                  <a:schemeClr val="accent6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 </a:t>
            </a:r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期  　間：２０２５年７月２９日</a:t>
            </a:r>
            <a:r>
              <a:rPr kumimoji="1" lang="en-US" altLang="ja-JP" sz="24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火</a:t>
            </a:r>
            <a:r>
              <a:rPr kumimoji="1" lang="en-US" altLang="ja-JP" sz="24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～８月３日</a:t>
            </a:r>
            <a:r>
              <a:rPr kumimoji="1" lang="en-US" altLang="ja-JP" sz="24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日</a:t>
            </a:r>
            <a:r>
              <a:rPr kumimoji="1" lang="en-US" altLang="ja-JP" sz="24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endParaRPr kumimoji="1" lang="en-US" altLang="ja-JP" sz="2400" dirty="0">
              <a:solidFill>
                <a:schemeClr val="accent5">
                  <a:lumMod val="75000"/>
                </a:schemeClr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defTabSz="447675"/>
            <a:r>
              <a:rPr kumimoji="1" lang="ja-JP" altLang="en-US" sz="24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  場　  所：視聴学習・図書室</a:t>
            </a:r>
            <a:endParaRPr kumimoji="1" lang="en-US" altLang="ja-JP" sz="2400" dirty="0">
              <a:solidFill>
                <a:schemeClr val="accent5">
                  <a:lumMod val="75000"/>
                </a:schemeClr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kumimoji="1" lang="en-US" altLang="ja-JP" sz="2200" dirty="0">
              <a:solidFill>
                <a:schemeClr val="accent5">
                  <a:lumMod val="75000"/>
                </a:schemeClr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2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</a:t>
            </a:r>
            <a:r>
              <a:rPr kumimoji="1" lang="en-US" altLang="ja-JP" sz="2200" dirty="0">
                <a:solidFill>
                  <a:schemeClr val="accent6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※</a:t>
            </a:r>
            <a:r>
              <a:rPr kumimoji="1" lang="ja-JP" altLang="en-US" sz="2200" dirty="0">
                <a:solidFill>
                  <a:schemeClr val="accent6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kumimoji="1" lang="ja-JP" altLang="en-US" sz="2200" u="sng" dirty="0">
                <a:solidFill>
                  <a:schemeClr val="accent6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視聴学習、図書室内の図書を利用できません</a:t>
            </a:r>
            <a:endParaRPr kumimoji="1" lang="en-US" altLang="ja-JP" sz="2200" u="sng" dirty="0">
              <a:solidFill>
                <a:schemeClr val="accent6">
                  <a:lumMod val="75000"/>
                </a:schemeClr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200" dirty="0">
                <a:solidFill>
                  <a:schemeClr val="accent6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　　　</a:t>
            </a:r>
            <a:endParaRPr kumimoji="1" lang="en-US" altLang="ja-JP" sz="2200" dirty="0">
              <a:solidFill>
                <a:schemeClr val="accent6">
                  <a:lumMod val="75000"/>
                </a:schemeClr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200" dirty="0">
                <a:solidFill>
                  <a:schemeClr val="accent6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</a:t>
            </a:r>
            <a:r>
              <a:rPr kumimoji="1" lang="en-US" altLang="ja-JP" sz="2200" dirty="0">
                <a:solidFill>
                  <a:schemeClr val="accent6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※ </a:t>
            </a:r>
            <a:r>
              <a:rPr kumimoji="1" lang="ja-JP" altLang="en-US" sz="2200" u="sng" dirty="0">
                <a:solidFill>
                  <a:schemeClr val="accent6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放送教材・印刷教材・雑誌・パソコンは利用可能です</a:t>
            </a:r>
            <a:endParaRPr kumimoji="1" lang="en-US" altLang="ja-JP" sz="2200" u="sng" dirty="0">
              <a:solidFill>
                <a:schemeClr val="accent6">
                  <a:lumMod val="75000"/>
                </a:schemeClr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kumimoji="1" lang="en-US" altLang="ja-JP" sz="2000" dirty="0">
              <a:solidFill>
                <a:schemeClr val="accent6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kumimoji="1" lang="en-US" altLang="ja-JP" sz="2000" dirty="0">
              <a:solidFill>
                <a:schemeClr val="accent6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200" dirty="0">
                <a:solidFill>
                  <a:schemeClr val="accent6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     　</a:t>
            </a:r>
            <a:r>
              <a:rPr kumimoji="1" lang="ja-JP" altLang="en-US" sz="22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点検作業中は音が発生します。</a:t>
            </a:r>
            <a:endParaRPr kumimoji="1" lang="en-US" altLang="ja-JP" sz="2200" dirty="0">
              <a:solidFill>
                <a:schemeClr val="accent5">
                  <a:lumMod val="75000"/>
                </a:schemeClr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2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視聴学習・図書室を利用の際にはご迷惑をおかけいたしま</a:t>
            </a:r>
            <a:endParaRPr kumimoji="1" lang="en-US" altLang="ja-JP" sz="2200" dirty="0">
              <a:solidFill>
                <a:schemeClr val="accent5">
                  <a:lumMod val="75000"/>
                </a:schemeClr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3000"/>
              </a:lnSpc>
            </a:pPr>
            <a:r>
              <a:rPr kumimoji="1" lang="ja-JP" altLang="en-US" sz="2200" dirty="0">
                <a:solidFill>
                  <a:schemeClr val="accent5">
                    <a:lumMod val="75000"/>
                  </a:schemeClr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すが、ご理解・ご協力をお願いいたします</a:t>
            </a:r>
            <a:endParaRPr kumimoji="1" lang="en-US" altLang="ja-JP" sz="2200" dirty="0">
              <a:solidFill>
                <a:schemeClr val="accent5">
                  <a:lumMod val="75000"/>
                </a:schemeClr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kumimoji="1" lang="en-US" altLang="ja-JP" sz="2200" dirty="0">
              <a:solidFill>
                <a:schemeClr val="accent6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kumimoji="1" lang="en-US" altLang="ja-JP" sz="2200" dirty="0">
              <a:solidFill>
                <a:schemeClr val="accent6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kumimoji="1" lang="ja-JP" altLang="en-US" sz="2200" dirty="0">
              <a:solidFill>
                <a:schemeClr val="accent6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0508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ユーザー定義 1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110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HGSｺﾞｼｯｸE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中澤 ひろみ</dc:creator>
  <cp:lastModifiedBy>中澤 ひろみ</cp:lastModifiedBy>
  <cp:revision>6</cp:revision>
  <cp:lastPrinted>2025-07-13T05:30:51Z</cp:lastPrinted>
  <dcterms:created xsi:type="dcterms:W3CDTF">2025-07-13T04:45:56Z</dcterms:created>
  <dcterms:modified xsi:type="dcterms:W3CDTF">2025-07-13T05:33:18Z</dcterms:modified>
</cp:coreProperties>
</file>