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5580063" cy="1079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84" y="20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7508" y="176668"/>
            <a:ext cx="4185047" cy="375826"/>
          </a:xfrm>
        </p:spPr>
        <p:txBody>
          <a:bodyPr anchor="b"/>
          <a:lstStyle>
            <a:lvl1pPr algn="ctr">
              <a:defRPr sz="94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7508" y="566988"/>
            <a:ext cx="4185047" cy="260629"/>
          </a:xfrm>
        </p:spPr>
        <p:txBody>
          <a:bodyPr/>
          <a:lstStyle>
            <a:lvl1pPr marL="0" indent="0" algn="ctr">
              <a:buNone/>
              <a:defRPr sz="378"/>
            </a:lvl1pPr>
            <a:lvl2pPr marL="71963" indent="0" algn="ctr">
              <a:buNone/>
              <a:defRPr sz="315"/>
            </a:lvl2pPr>
            <a:lvl3pPr marL="143927" indent="0" algn="ctr">
              <a:buNone/>
              <a:defRPr sz="283"/>
            </a:lvl3pPr>
            <a:lvl4pPr marL="215890" indent="0" algn="ctr">
              <a:buNone/>
              <a:defRPr sz="252"/>
            </a:lvl4pPr>
            <a:lvl5pPr marL="287853" indent="0" algn="ctr">
              <a:buNone/>
              <a:defRPr sz="252"/>
            </a:lvl5pPr>
            <a:lvl6pPr marL="359816" indent="0" algn="ctr">
              <a:buNone/>
              <a:defRPr sz="252"/>
            </a:lvl6pPr>
            <a:lvl7pPr marL="431780" indent="0" algn="ctr">
              <a:buNone/>
              <a:defRPr sz="252"/>
            </a:lvl7pPr>
            <a:lvl8pPr marL="503743" indent="0" algn="ctr">
              <a:buNone/>
              <a:defRPr sz="252"/>
            </a:lvl8pPr>
            <a:lvl9pPr marL="575706" indent="0" algn="ctr">
              <a:buNone/>
              <a:defRPr sz="252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6265E-5638-4144-BA75-62F89F4CEF2F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22F-68A1-48FC-BC90-931C53717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9023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6265E-5638-4144-BA75-62F89F4CEF2F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22F-68A1-48FC-BC90-931C53717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89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993233" y="57474"/>
            <a:ext cx="1203201" cy="91482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3630" y="57474"/>
            <a:ext cx="3539852" cy="91482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6265E-5638-4144-BA75-62F89F4CEF2F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22F-68A1-48FC-BC90-931C53717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8201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6265E-5638-4144-BA75-62F89F4CEF2F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22F-68A1-48FC-BC90-931C53717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3634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723" y="269125"/>
            <a:ext cx="4812804" cy="449042"/>
          </a:xfrm>
        </p:spPr>
        <p:txBody>
          <a:bodyPr anchor="b"/>
          <a:lstStyle>
            <a:lvl1pPr>
              <a:defRPr sz="94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723" y="722415"/>
            <a:ext cx="4812804" cy="236141"/>
          </a:xfrm>
        </p:spPr>
        <p:txBody>
          <a:bodyPr/>
          <a:lstStyle>
            <a:lvl1pPr marL="0" indent="0">
              <a:buNone/>
              <a:defRPr sz="378">
                <a:solidFill>
                  <a:schemeClr val="tx1">
                    <a:tint val="75000"/>
                  </a:schemeClr>
                </a:solidFill>
              </a:defRPr>
            </a:lvl1pPr>
            <a:lvl2pPr marL="71963" indent="0">
              <a:buNone/>
              <a:defRPr sz="315">
                <a:solidFill>
                  <a:schemeClr val="tx1">
                    <a:tint val="75000"/>
                  </a:schemeClr>
                </a:solidFill>
              </a:defRPr>
            </a:lvl2pPr>
            <a:lvl3pPr marL="143927" indent="0">
              <a:buNone/>
              <a:defRPr sz="283">
                <a:solidFill>
                  <a:schemeClr val="tx1">
                    <a:tint val="75000"/>
                  </a:schemeClr>
                </a:solidFill>
              </a:defRPr>
            </a:lvl3pPr>
            <a:lvl4pPr marL="215890" indent="0">
              <a:buNone/>
              <a:defRPr sz="252">
                <a:solidFill>
                  <a:schemeClr val="tx1">
                    <a:tint val="75000"/>
                  </a:schemeClr>
                </a:solidFill>
              </a:defRPr>
            </a:lvl4pPr>
            <a:lvl5pPr marL="287853" indent="0">
              <a:buNone/>
              <a:defRPr sz="252">
                <a:solidFill>
                  <a:schemeClr val="tx1">
                    <a:tint val="75000"/>
                  </a:schemeClr>
                </a:solidFill>
              </a:defRPr>
            </a:lvl5pPr>
            <a:lvl6pPr marL="359816" indent="0">
              <a:buNone/>
              <a:defRPr sz="252">
                <a:solidFill>
                  <a:schemeClr val="tx1">
                    <a:tint val="75000"/>
                  </a:schemeClr>
                </a:solidFill>
              </a:defRPr>
            </a:lvl6pPr>
            <a:lvl7pPr marL="431780" indent="0">
              <a:buNone/>
              <a:defRPr sz="252">
                <a:solidFill>
                  <a:schemeClr val="tx1">
                    <a:tint val="75000"/>
                  </a:schemeClr>
                </a:solidFill>
              </a:defRPr>
            </a:lvl7pPr>
            <a:lvl8pPr marL="503743" indent="0">
              <a:buNone/>
              <a:defRPr sz="252">
                <a:solidFill>
                  <a:schemeClr val="tx1">
                    <a:tint val="75000"/>
                  </a:schemeClr>
                </a:solidFill>
              </a:defRPr>
            </a:lvl8pPr>
            <a:lvl9pPr marL="575706" indent="0">
              <a:buNone/>
              <a:defRPr sz="25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6265E-5638-4144-BA75-62F89F4CEF2F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22F-68A1-48FC-BC90-931C53717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6496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3629" y="287367"/>
            <a:ext cx="2371527" cy="68493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24907" y="287367"/>
            <a:ext cx="2371527" cy="68493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6265E-5638-4144-BA75-62F89F4CEF2F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22F-68A1-48FC-BC90-931C53717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8210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356" y="57474"/>
            <a:ext cx="4812804" cy="20865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356" y="264627"/>
            <a:ext cx="2360628" cy="129690"/>
          </a:xfrm>
        </p:spPr>
        <p:txBody>
          <a:bodyPr anchor="b"/>
          <a:lstStyle>
            <a:lvl1pPr marL="0" indent="0">
              <a:buNone/>
              <a:defRPr sz="378" b="1"/>
            </a:lvl1pPr>
            <a:lvl2pPr marL="71963" indent="0">
              <a:buNone/>
              <a:defRPr sz="315" b="1"/>
            </a:lvl2pPr>
            <a:lvl3pPr marL="143927" indent="0">
              <a:buNone/>
              <a:defRPr sz="283" b="1"/>
            </a:lvl3pPr>
            <a:lvl4pPr marL="215890" indent="0">
              <a:buNone/>
              <a:defRPr sz="252" b="1"/>
            </a:lvl4pPr>
            <a:lvl5pPr marL="287853" indent="0">
              <a:buNone/>
              <a:defRPr sz="252" b="1"/>
            </a:lvl5pPr>
            <a:lvl6pPr marL="359816" indent="0">
              <a:buNone/>
              <a:defRPr sz="252" b="1"/>
            </a:lvl6pPr>
            <a:lvl7pPr marL="431780" indent="0">
              <a:buNone/>
              <a:defRPr sz="252" b="1"/>
            </a:lvl7pPr>
            <a:lvl8pPr marL="503743" indent="0">
              <a:buNone/>
              <a:defRPr sz="252" b="1"/>
            </a:lvl8pPr>
            <a:lvl9pPr marL="575706" indent="0">
              <a:buNone/>
              <a:defRPr sz="25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356" y="394318"/>
            <a:ext cx="2360628" cy="57998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24907" y="264627"/>
            <a:ext cx="2372254" cy="129690"/>
          </a:xfrm>
        </p:spPr>
        <p:txBody>
          <a:bodyPr anchor="b"/>
          <a:lstStyle>
            <a:lvl1pPr marL="0" indent="0">
              <a:buNone/>
              <a:defRPr sz="378" b="1"/>
            </a:lvl1pPr>
            <a:lvl2pPr marL="71963" indent="0">
              <a:buNone/>
              <a:defRPr sz="315" b="1"/>
            </a:lvl2pPr>
            <a:lvl3pPr marL="143927" indent="0">
              <a:buNone/>
              <a:defRPr sz="283" b="1"/>
            </a:lvl3pPr>
            <a:lvl4pPr marL="215890" indent="0">
              <a:buNone/>
              <a:defRPr sz="252" b="1"/>
            </a:lvl4pPr>
            <a:lvl5pPr marL="287853" indent="0">
              <a:buNone/>
              <a:defRPr sz="252" b="1"/>
            </a:lvl5pPr>
            <a:lvl6pPr marL="359816" indent="0">
              <a:buNone/>
              <a:defRPr sz="252" b="1"/>
            </a:lvl6pPr>
            <a:lvl7pPr marL="431780" indent="0">
              <a:buNone/>
              <a:defRPr sz="252" b="1"/>
            </a:lvl7pPr>
            <a:lvl8pPr marL="503743" indent="0">
              <a:buNone/>
              <a:defRPr sz="252" b="1"/>
            </a:lvl8pPr>
            <a:lvl9pPr marL="575706" indent="0">
              <a:buNone/>
              <a:defRPr sz="25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24907" y="394318"/>
            <a:ext cx="2372254" cy="57998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6265E-5638-4144-BA75-62F89F4CEF2F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22F-68A1-48FC-BC90-931C53717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2569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6265E-5638-4144-BA75-62F89F4CEF2F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22F-68A1-48FC-BC90-931C53717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9664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6265E-5638-4144-BA75-62F89F4CEF2F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22F-68A1-48FC-BC90-931C53717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279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357" y="71967"/>
            <a:ext cx="1799715" cy="251883"/>
          </a:xfrm>
        </p:spPr>
        <p:txBody>
          <a:bodyPr anchor="b"/>
          <a:lstStyle>
            <a:lvl1pPr>
              <a:defRPr sz="50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2254" y="155428"/>
            <a:ext cx="2824907" cy="767145"/>
          </a:xfrm>
        </p:spPr>
        <p:txBody>
          <a:bodyPr/>
          <a:lstStyle>
            <a:lvl1pPr>
              <a:defRPr sz="504"/>
            </a:lvl1pPr>
            <a:lvl2pPr>
              <a:defRPr sz="441"/>
            </a:lvl2pPr>
            <a:lvl3pPr>
              <a:defRPr sz="378"/>
            </a:lvl3pPr>
            <a:lvl4pPr>
              <a:defRPr sz="315"/>
            </a:lvl4pPr>
            <a:lvl5pPr>
              <a:defRPr sz="315"/>
            </a:lvl5pPr>
            <a:lvl6pPr>
              <a:defRPr sz="315"/>
            </a:lvl6pPr>
            <a:lvl7pPr>
              <a:defRPr sz="315"/>
            </a:lvl7pPr>
            <a:lvl8pPr>
              <a:defRPr sz="315"/>
            </a:lvl8pPr>
            <a:lvl9pPr>
              <a:defRPr sz="31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357" y="323850"/>
            <a:ext cx="1799715" cy="599972"/>
          </a:xfrm>
        </p:spPr>
        <p:txBody>
          <a:bodyPr/>
          <a:lstStyle>
            <a:lvl1pPr marL="0" indent="0">
              <a:buNone/>
              <a:defRPr sz="252"/>
            </a:lvl1pPr>
            <a:lvl2pPr marL="71963" indent="0">
              <a:buNone/>
              <a:defRPr sz="220"/>
            </a:lvl2pPr>
            <a:lvl3pPr marL="143927" indent="0">
              <a:buNone/>
              <a:defRPr sz="189"/>
            </a:lvl3pPr>
            <a:lvl4pPr marL="215890" indent="0">
              <a:buNone/>
              <a:defRPr sz="157"/>
            </a:lvl4pPr>
            <a:lvl5pPr marL="287853" indent="0">
              <a:buNone/>
              <a:defRPr sz="157"/>
            </a:lvl5pPr>
            <a:lvl6pPr marL="359816" indent="0">
              <a:buNone/>
              <a:defRPr sz="157"/>
            </a:lvl6pPr>
            <a:lvl7pPr marL="431780" indent="0">
              <a:buNone/>
              <a:defRPr sz="157"/>
            </a:lvl7pPr>
            <a:lvl8pPr marL="503743" indent="0">
              <a:buNone/>
              <a:defRPr sz="157"/>
            </a:lvl8pPr>
            <a:lvl9pPr marL="575706" indent="0">
              <a:buNone/>
              <a:defRPr sz="15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6265E-5638-4144-BA75-62F89F4CEF2F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22F-68A1-48FC-BC90-931C53717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7375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357" y="71967"/>
            <a:ext cx="1799715" cy="251883"/>
          </a:xfrm>
        </p:spPr>
        <p:txBody>
          <a:bodyPr anchor="b"/>
          <a:lstStyle>
            <a:lvl1pPr>
              <a:defRPr sz="50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72254" y="155428"/>
            <a:ext cx="2824907" cy="767145"/>
          </a:xfrm>
        </p:spPr>
        <p:txBody>
          <a:bodyPr anchor="t"/>
          <a:lstStyle>
            <a:lvl1pPr marL="0" indent="0">
              <a:buNone/>
              <a:defRPr sz="504"/>
            </a:lvl1pPr>
            <a:lvl2pPr marL="71963" indent="0">
              <a:buNone/>
              <a:defRPr sz="441"/>
            </a:lvl2pPr>
            <a:lvl3pPr marL="143927" indent="0">
              <a:buNone/>
              <a:defRPr sz="378"/>
            </a:lvl3pPr>
            <a:lvl4pPr marL="215890" indent="0">
              <a:buNone/>
              <a:defRPr sz="315"/>
            </a:lvl4pPr>
            <a:lvl5pPr marL="287853" indent="0">
              <a:buNone/>
              <a:defRPr sz="315"/>
            </a:lvl5pPr>
            <a:lvl6pPr marL="359816" indent="0">
              <a:buNone/>
              <a:defRPr sz="315"/>
            </a:lvl6pPr>
            <a:lvl7pPr marL="431780" indent="0">
              <a:buNone/>
              <a:defRPr sz="315"/>
            </a:lvl7pPr>
            <a:lvl8pPr marL="503743" indent="0">
              <a:buNone/>
              <a:defRPr sz="315"/>
            </a:lvl8pPr>
            <a:lvl9pPr marL="575706" indent="0">
              <a:buNone/>
              <a:defRPr sz="31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357" y="323850"/>
            <a:ext cx="1799715" cy="599972"/>
          </a:xfrm>
        </p:spPr>
        <p:txBody>
          <a:bodyPr/>
          <a:lstStyle>
            <a:lvl1pPr marL="0" indent="0">
              <a:buNone/>
              <a:defRPr sz="252"/>
            </a:lvl1pPr>
            <a:lvl2pPr marL="71963" indent="0">
              <a:buNone/>
              <a:defRPr sz="220"/>
            </a:lvl2pPr>
            <a:lvl3pPr marL="143927" indent="0">
              <a:buNone/>
              <a:defRPr sz="189"/>
            </a:lvl3pPr>
            <a:lvl4pPr marL="215890" indent="0">
              <a:buNone/>
              <a:defRPr sz="157"/>
            </a:lvl4pPr>
            <a:lvl5pPr marL="287853" indent="0">
              <a:buNone/>
              <a:defRPr sz="157"/>
            </a:lvl5pPr>
            <a:lvl6pPr marL="359816" indent="0">
              <a:buNone/>
              <a:defRPr sz="157"/>
            </a:lvl6pPr>
            <a:lvl7pPr marL="431780" indent="0">
              <a:buNone/>
              <a:defRPr sz="157"/>
            </a:lvl7pPr>
            <a:lvl8pPr marL="503743" indent="0">
              <a:buNone/>
              <a:defRPr sz="157"/>
            </a:lvl8pPr>
            <a:lvl9pPr marL="575706" indent="0">
              <a:buNone/>
              <a:defRPr sz="15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6265E-5638-4144-BA75-62F89F4CEF2F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122F-68A1-48FC-BC90-931C53717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8338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3630" y="57474"/>
            <a:ext cx="4812804" cy="208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3630" y="287367"/>
            <a:ext cx="4812804" cy="684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3629" y="1000537"/>
            <a:ext cx="1255514" cy="574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6265E-5638-4144-BA75-62F89F4CEF2F}" type="datetimeFigureOut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48396" y="1000537"/>
            <a:ext cx="1883271" cy="574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40920" y="1000537"/>
            <a:ext cx="1255514" cy="574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7122F-68A1-48FC-BC90-931C53717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3241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43927" rtl="0" eaLnBrk="1" latinLnBrk="0" hangingPunct="1">
        <a:lnSpc>
          <a:spcPct val="90000"/>
        </a:lnSpc>
        <a:spcBef>
          <a:spcPct val="0"/>
        </a:spcBef>
        <a:buNone/>
        <a:defRPr kumimoji="1" sz="6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82" indent="-35982" algn="l" defTabSz="143927" rtl="0" eaLnBrk="1" latinLnBrk="0" hangingPunct="1">
        <a:lnSpc>
          <a:spcPct val="90000"/>
        </a:lnSpc>
        <a:spcBef>
          <a:spcPts val="157"/>
        </a:spcBef>
        <a:buFont typeface="Arial" panose="020B0604020202020204" pitchFamily="34" charset="0"/>
        <a:buChar char="•"/>
        <a:defRPr kumimoji="1" sz="441" kern="1200">
          <a:solidFill>
            <a:schemeClr val="tx1"/>
          </a:solidFill>
          <a:latin typeface="+mn-lt"/>
          <a:ea typeface="+mn-ea"/>
          <a:cs typeface="+mn-cs"/>
        </a:defRPr>
      </a:lvl1pPr>
      <a:lvl2pPr marL="107945" indent="-35982" algn="l" defTabSz="143927" rtl="0" eaLnBrk="1" latinLnBrk="0" hangingPunct="1">
        <a:lnSpc>
          <a:spcPct val="90000"/>
        </a:lnSpc>
        <a:spcBef>
          <a:spcPts val="79"/>
        </a:spcBef>
        <a:buFont typeface="Arial" panose="020B0604020202020204" pitchFamily="34" charset="0"/>
        <a:buChar char="•"/>
        <a:defRPr kumimoji="1" sz="378" kern="1200">
          <a:solidFill>
            <a:schemeClr val="tx1"/>
          </a:solidFill>
          <a:latin typeface="+mn-lt"/>
          <a:ea typeface="+mn-ea"/>
          <a:cs typeface="+mn-cs"/>
        </a:defRPr>
      </a:lvl2pPr>
      <a:lvl3pPr marL="179908" indent="-35982" algn="l" defTabSz="143927" rtl="0" eaLnBrk="1" latinLnBrk="0" hangingPunct="1">
        <a:lnSpc>
          <a:spcPct val="90000"/>
        </a:lnSpc>
        <a:spcBef>
          <a:spcPts val="79"/>
        </a:spcBef>
        <a:buFont typeface="Arial" panose="020B0604020202020204" pitchFamily="34" charset="0"/>
        <a:buChar char="•"/>
        <a:defRPr kumimoji="1" sz="315" kern="1200">
          <a:solidFill>
            <a:schemeClr val="tx1"/>
          </a:solidFill>
          <a:latin typeface="+mn-lt"/>
          <a:ea typeface="+mn-ea"/>
          <a:cs typeface="+mn-cs"/>
        </a:defRPr>
      </a:lvl3pPr>
      <a:lvl4pPr marL="251871" indent="-35982" algn="l" defTabSz="143927" rtl="0" eaLnBrk="1" latinLnBrk="0" hangingPunct="1">
        <a:lnSpc>
          <a:spcPct val="90000"/>
        </a:lnSpc>
        <a:spcBef>
          <a:spcPts val="79"/>
        </a:spcBef>
        <a:buFont typeface="Arial" panose="020B0604020202020204" pitchFamily="34" charset="0"/>
        <a:buChar char="•"/>
        <a:defRPr kumimoji="1" sz="283" kern="1200">
          <a:solidFill>
            <a:schemeClr val="tx1"/>
          </a:solidFill>
          <a:latin typeface="+mn-lt"/>
          <a:ea typeface="+mn-ea"/>
          <a:cs typeface="+mn-cs"/>
        </a:defRPr>
      </a:lvl4pPr>
      <a:lvl5pPr marL="323835" indent="-35982" algn="l" defTabSz="143927" rtl="0" eaLnBrk="1" latinLnBrk="0" hangingPunct="1">
        <a:lnSpc>
          <a:spcPct val="90000"/>
        </a:lnSpc>
        <a:spcBef>
          <a:spcPts val="79"/>
        </a:spcBef>
        <a:buFont typeface="Arial" panose="020B0604020202020204" pitchFamily="34" charset="0"/>
        <a:buChar char="•"/>
        <a:defRPr kumimoji="1" sz="283" kern="1200">
          <a:solidFill>
            <a:schemeClr val="tx1"/>
          </a:solidFill>
          <a:latin typeface="+mn-lt"/>
          <a:ea typeface="+mn-ea"/>
          <a:cs typeface="+mn-cs"/>
        </a:defRPr>
      </a:lvl5pPr>
      <a:lvl6pPr marL="395798" indent="-35982" algn="l" defTabSz="143927" rtl="0" eaLnBrk="1" latinLnBrk="0" hangingPunct="1">
        <a:lnSpc>
          <a:spcPct val="90000"/>
        </a:lnSpc>
        <a:spcBef>
          <a:spcPts val="79"/>
        </a:spcBef>
        <a:buFont typeface="Arial" panose="020B0604020202020204" pitchFamily="34" charset="0"/>
        <a:buChar char="•"/>
        <a:defRPr kumimoji="1" sz="283" kern="1200">
          <a:solidFill>
            <a:schemeClr val="tx1"/>
          </a:solidFill>
          <a:latin typeface="+mn-lt"/>
          <a:ea typeface="+mn-ea"/>
          <a:cs typeface="+mn-cs"/>
        </a:defRPr>
      </a:lvl6pPr>
      <a:lvl7pPr marL="467761" indent="-35982" algn="l" defTabSz="143927" rtl="0" eaLnBrk="1" latinLnBrk="0" hangingPunct="1">
        <a:lnSpc>
          <a:spcPct val="90000"/>
        </a:lnSpc>
        <a:spcBef>
          <a:spcPts val="79"/>
        </a:spcBef>
        <a:buFont typeface="Arial" panose="020B0604020202020204" pitchFamily="34" charset="0"/>
        <a:buChar char="•"/>
        <a:defRPr kumimoji="1" sz="283" kern="1200">
          <a:solidFill>
            <a:schemeClr val="tx1"/>
          </a:solidFill>
          <a:latin typeface="+mn-lt"/>
          <a:ea typeface="+mn-ea"/>
          <a:cs typeface="+mn-cs"/>
        </a:defRPr>
      </a:lvl7pPr>
      <a:lvl8pPr marL="539725" indent="-35982" algn="l" defTabSz="143927" rtl="0" eaLnBrk="1" latinLnBrk="0" hangingPunct="1">
        <a:lnSpc>
          <a:spcPct val="90000"/>
        </a:lnSpc>
        <a:spcBef>
          <a:spcPts val="79"/>
        </a:spcBef>
        <a:buFont typeface="Arial" panose="020B0604020202020204" pitchFamily="34" charset="0"/>
        <a:buChar char="•"/>
        <a:defRPr kumimoji="1" sz="283" kern="1200">
          <a:solidFill>
            <a:schemeClr val="tx1"/>
          </a:solidFill>
          <a:latin typeface="+mn-lt"/>
          <a:ea typeface="+mn-ea"/>
          <a:cs typeface="+mn-cs"/>
        </a:defRPr>
      </a:lvl8pPr>
      <a:lvl9pPr marL="611688" indent="-35982" algn="l" defTabSz="143927" rtl="0" eaLnBrk="1" latinLnBrk="0" hangingPunct="1">
        <a:lnSpc>
          <a:spcPct val="90000"/>
        </a:lnSpc>
        <a:spcBef>
          <a:spcPts val="79"/>
        </a:spcBef>
        <a:buFont typeface="Arial" panose="020B0604020202020204" pitchFamily="34" charset="0"/>
        <a:buChar char="•"/>
        <a:defRPr kumimoji="1" sz="2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3927" rtl="0" eaLnBrk="1" latinLnBrk="0" hangingPunct="1">
        <a:defRPr kumimoji="1" sz="283" kern="1200">
          <a:solidFill>
            <a:schemeClr val="tx1"/>
          </a:solidFill>
          <a:latin typeface="+mn-lt"/>
          <a:ea typeface="+mn-ea"/>
          <a:cs typeface="+mn-cs"/>
        </a:defRPr>
      </a:lvl1pPr>
      <a:lvl2pPr marL="71963" algn="l" defTabSz="143927" rtl="0" eaLnBrk="1" latinLnBrk="0" hangingPunct="1">
        <a:defRPr kumimoji="1" sz="283" kern="1200">
          <a:solidFill>
            <a:schemeClr val="tx1"/>
          </a:solidFill>
          <a:latin typeface="+mn-lt"/>
          <a:ea typeface="+mn-ea"/>
          <a:cs typeface="+mn-cs"/>
        </a:defRPr>
      </a:lvl2pPr>
      <a:lvl3pPr marL="143927" algn="l" defTabSz="143927" rtl="0" eaLnBrk="1" latinLnBrk="0" hangingPunct="1">
        <a:defRPr kumimoji="1" sz="283" kern="1200">
          <a:solidFill>
            <a:schemeClr val="tx1"/>
          </a:solidFill>
          <a:latin typeface="+mn-lt"/>
          <a:ea typeface="+mn-ea"/>
          <a:cs typeface="+mn-cs"/>
        </a:defRPr>
      </a:lvl3pPr>
      <a:lvl4pPr marL="215890" algn="l" defTabSz="143927" rtl="0" eaLnBrk="1" latinLnBrk="0" hangingPunct="1">
        <a:defRPr kumimoji="1" sz="283" kern="1200">
          <a:solidFill>
            <a:schemeClr val="tx1"/>
          </a:solidFill>
          <a:latin typeface="+mn-lt"/>
          <a:ea typeface="+mn-ea"/>
          <a:cs typeface="+mn-cs"/>
        </a:defRPr>
      </a:lvl4pPr>
      <a:lvl5pPr marL="287853" algn="l" defTabSz="143927" rtl="0" eaLnBrk="1" latinLnBrk="0" hangingPunct="1">
        <a:defRPr kumimoji="1" sz="283" kern="1200">
          <a:solidFill>
            <a:schemeClr val="tx1"/>
          </a:solidFill>
          <a:latin typeface="+mn-lt"/>
          <a:ea typeface="+mn-ea"/>
          <a:cs typeface="+mn-cs"/>
        </a:defRPr>
      </a:lvl5pPr>
      <a:lvl6pPr marL="359816" algn="l" defTabSz="143927" rtl="0" eaLnBrk="1" latinLnBrk="0" hangingPunct="1">
        <a:defRPr kumimoji="1" sz="283" kern="1200">
          <a:solidFill>
            <a:schemeClr val="tx1"/>
          </a:solidFill>
          <a:latin typeface="+mn-lt"/>
          <a:ea typeface="+mn-ea"/>
          <a:cs typeface="+mn-cs"/>
        </a:defRPr>
      </a:lvl6pPr>
      <a:lvl7pPr marL="431780" algn="l" defTabSz="143927" rtl="0" eaLnBrk="1" latinLnBrk="0" hangingPunct="1">
        <a:defRPr kumimoji="1" sz="283" kern="1200">
          <a:solidFill>
            <a:schemeClr val="tx1"/>
          </a:solidFill>
          <a:latin typeface="+mn-lt"/>
          <a:ea typeface="+mn-ea"/>
          <a:cs typeface="+mn-cs"/>
        </a:defRPr>
      </a:lvl7pPr>
      <a:lvl8pPr marL="503743" algn="l" defTabSz="143927" rtl="0" eaLnBrk="1" latinLnBrk="0" hangingPunct="1">
        <a:defRPr kumimoji="1" sz="283" kern="1200">
          <a:solidFill>
            <a:schemeClr val="tx1"/>
          </a:solidFill>
          <a:latin typeface="+mn-lt"/>
          <a:ea typeface="+mn-ea"/>
          <a:cs typeface="+mn-cs"/>
        </a:defRPr>
      </a:lvl8pPr>
      <a:lvl9pPr marL="575706" algn="l" defTabSz="143927" rtl="0" eaLnBrk="1" latinLnBrk="0" hangingPunct="1">
        <a:defRPr kumimoji="1" sz="2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D60BFB2-B16D-4493-9B7D-27A88305606E}"/>
              </a:ext>
            </a:extLst>
          </p:cNvPr>
          <p:cNvSpPr txBox="1"/>
          <p:nvPr/>
        </p:nvSpPr>
        <p:spPr>
          <a:xfrm>
            <a:off x="25686" y="47307"/>
            <a:ext cx="4061379" cy="492443"/>
          </a:xfrm>
          <a:prstGeom prst="rect">
            <a:avLst/>
          </a:prstGeom>
          <a:noFill/>
          <a:ln w="635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kumimoji="1" lang="ja-JP" altLang="en-US" sz="3200" b="1" dirty="0">
                <a:solidFill>
                  <a:schemeClr val="accent5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1" lang="en-US" altLang="ja-JP" sz="3200" b="1" dirty="0">
                <a:solidFill>
                  <a:schemeClr val="accent5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kumimoji="1" lang="ja-JP" altLang="en-US" sz="3200" b="1" dirty="0">
                <a:solidFill>
                  <a:schemeClr val="accent5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1E431DE-3AAD-4D30-AA2B-757C6A462E21}"/>
              </a:ext>
            </a:extLst>
          </p:cNvPr>
          <p:cNvSpPr txBox="1"/>
          <p:nvPr/>
        </p:nvSpPr>
        <p:spPr>
          <a:xfrm>
            <a:off x="51372" y="539750"/>
            <a:ext cx="4010008" cy="49244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rtlCol="0" anchor="ctr" anchorCtr="0">
            <a:spAutoFit/>
          </a:bodyPr>
          <a:lstStyle/>
          <a:p>
            <a:r>
              <a:rPr kumimoji="1" lang="ja-JP" altLang="en-US" sz="3200" b="1" dirty="0">
                <a:solidFill>
                  <a:schemeClr val="accent6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kumimoji="1" lang="ja-JP" altLang="en-US" sz="3200" b="1" dirty="0">
                <a:solidFill>
                  <a:srgbClr val="00B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冬季大学説明会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9AFD21C3-C135-4A70-A12A-7EC38981B5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798" y="0"/>
            <a:ext cx="943213" cy="107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12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</TotalTime>
  <Words>10</Words>
  <Application>Microsoft Office PowerPoint</Application>
  <PresentationFormat>ユーザー設定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楠 光仁</dc:creator>
  <cp:lastModifiedBy>戸田 好子</cp:lastModifiedBy>
  <cp:revision>13</cp:revision>
  <dcterms:created xsi:type="dcterms:W3CDTF">2024-06-16T05:04:10Z</dcterms:created>
  <dcterms:modified xsi:type="dcterms:W3CDTF">2025-11-28T02:40:59Z</dcterms:modified>
</cp:coreProperties>
</file>