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8" y="9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883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722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962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660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8104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562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079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80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805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4296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944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6A5BF-3674-4CF8-BEEC-E77024E980ED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897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82535" y="362878"/>
            <a:ext cx="9804565" cy="1371433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ts val="1200"/>
              </a:lnSpc>
            </a:pPr>
            <a:r>
              <a:rPr kumimoji="1"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endParaRPr kumimoji="1" lang="en-US" altLang="ja-JP" sz="48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r>
              <a:rPr kumimoji="1"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４月・ ５月　職員駐在日のご案内</a:t>
            </a:r>
          </a:p>
        </p:txBody>
      </p:sp>
      <p:sp>
        <p:nvSpPr>
          <p:cNvPr id="5" name="タイトル 4"/>
          <p:cNvSpPr>
            <a:spLocks noGrp="1"/>
          </p:cNvSpPr>
          <p:nvPr>
            <p:ph type="ctrTitle"/>
          </p:nvPr>
        </p:nvSpPr>
        <p:spPr>
          <a:xfrm>
            <a:off x="2062621" y="3757621"/>
            <a:ext cx="8565027" cy="2389493"/>
          </a:xfrm>
          <a:noFill/>
          <a:ln w="28575">
            <a:noFill/>
          </a:ln>
        </p:spPr>
        <p:txBody>
          <a:bodyPr>
            <a:noAutofit/>
          </a:bodyPr>
          <a:lstStyle/>
          <a:p>
            <a:pPr algn="l"/>
            <a:r>
              <a:rPr kumimoji="1"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４月　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…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１</a:t>
            </a:r>
            <a:r>
              <a:rPr kumimoji="1"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、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r>
              <a:rPr kumimoji="1"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８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、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５ 日</a:t>
            </a:r>
            <a:b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br>
              <a:rPr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５月  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…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３、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０日</a:t>
            </a:r>
            <a:b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br>
              <a:rPr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</a:t>
            </a:r>
            <a:endParaRPr kumimoji="1" lang="ja-JP" altLang="en-US" sz="48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" name="タイトル 4"/>
          <p:cNvSpPr txBox="1">
            <a:spLocks/>
          </p:cNvSpPr>
          <p:nvPr/>
        </p:nvSpPr>
        <p:spPr>
          <a:xfrm>
            <a:off x="1739910" y="5056907"/>
            <a:ext cx="8399464" cy="755373"/>
          </a:xfrm>
          <a:prstGeom prst="rect">
            <a:avLst/>
          </a:prstGeom>
          <a:noFill/>
          <a:ln w="28575"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諸事情により変更となる場合がございますので、ご了承ください。</a:t>
            </a:r>
            <a:endParaRPr lang="en-US" altLang="ja-JP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72" y="5434594"/>
            <a:ext cx="1523855" cy="1219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559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46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HGP創英角ﾎﾟｯﾌﾟ体</vt:lpstr>
      <vt:lpstr>游ゴシック</vt:lpstr>
      <vt:lpstr>游ゴシック Light</vt:lpstr>
      <vt:lpstr>Arial</vt:lpstr>
      <vt:lpstr>Office テーマ</vt:lpstr>
      <vt:lpstr>４月　… １、 ８ 、1５ 日  ５月  … 1３、2０日  　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静岡学習センター</dc:title>
  <dc:creator>work</dc:creator>
  <cp:lastModifiedBy>戸田 好子</cp:lastModifiedBy>
  <cp:revision>23</cp:revision>
  <cp:lastPrinted>2026-03-06T05:08:36Z</cp:lastPrinted>
  <dcterms:created xsi:type="dcterms:W3CDTF">2021-02-20T02:49:17Z</dcterms:created>
  <dcterms:modified xsi:type="dcterms:W3CDTF">2026-03-06T05:11:24Z</dcterms:modified>
</cp:coreProperties>
</file>