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535" y="362878"/>
            <a:ext cx="9804565" cy="137143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月・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職員駐在日のご案内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062621" y="3757621"/>
            <a:ext cx="8565027" cy="2389493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29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 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</a:t>
            </a:r>
            <a:r>
              <a:rPr lang="ja-JP" altLang="en-US" sz="54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739910" y="5056907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諸事情により変更となる場合がございますので、ご了承ください。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72" y="5434594"/>
            <a:ext cx="1523855" cy="12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10月　… 1、8、15、29日  11月  … 5、12、19日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戸田 好子</cp:lastModifiedBy>
  <cp:revision>26</cp:revision>
  <cp:lastPrinted>2025-03-22T07:30:18Z</cp:lastPrinted>
  <dcterms:created xsi:type="dcterms:W3CDTF">2021-02-20T02:49:17Z</dcterms:created>
  <dcterms:modified xsi:type="dcterms:W3CDTF">2025-03-23T00:32:30Z</dcterms:modified>
</cp:coreProperties>
</file>