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4" d="100"/>
          <a:sy n="54" d="100"/>
        </p:scale>
        <p:origin x="96" y="9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5883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8372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7962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1660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88104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56271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0790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801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9805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42965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0944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6A5BF-3674-4CF8-BEEC-E77024E980ED}" type="datetimeFigureOut">
              <a:rPr kumimoji="1" lang="ja-JP" altLang="en-US" smtClean="0"/>
              <a:t>2025/3/23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3376-A0A4-4E45-9C1D-084F3ED710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8978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82535" y="362878"/>
            <a:ext cx="9804565" cy="1371433"/>
          </a:xfrm>
          <a:solidFill>
            <a:schemeClr val="accent4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l">
              <a:lnSpc>
                <a:spcPts val="1200"/>
              </a:lnSpc>
            </a:pPr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endParaRPr kumimoji="1" lang="en-US" altLang="ja-JP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pPr algn="l"/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月・ </a:t>
            </a:r>
            <a:r>
              <a:rPr kumimoji="1"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</a:t>
            </a:r>
            <a:r>
              <a:rPr kumimoji="1"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　職員駐在日のご案内</a:t>
            </a:r>
          </a:p>
        </p:txBody>
      </p:sp>
      <p:sp>
        <p:nvSpPr>
          <p:cNvPr id="5" name="タイトル 4"/>
          <p:cNvSpPr>
            <a:spLocks noGrp="1"/>
          </p:cNvSpPr>
          <p:nvPr>
            <p:ph type="ctrTitle"/>
          </p:nvPr>
        </p:nvSpPr>
        <p:spPr>
          <a:xfrm>
            <a:off x="2062621" y="3757621"/>
            <a:ext cx="8565027" cy="2389493"/>
          </a:xfrm>
          <a:noFill/>
          <a:ln w="28575">
            <a:noFill/>
          </a:ln>
        </p:spPr>
        <p:txBody>
          <a:bodyPr>
            <a:noAutofit/>
          </a:bodyPr>
          <a:lstStyle/>
          <a:p>
            <a:pPr algn="l"/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6</a:t>
            </a:r>
            <a:r>
              <a:rPr kumimoji="1"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　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４ 、</a:t>
            </a:r>
            <a:r>
              <a:rPr kumimoji="1"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１１、１８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日</a:t>
            </a:r>
            <a:b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b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7</a:t>
            </a:r>
            <a:r>
              <a:rPr lang="ja-JP" altLang="en-US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月  </a:t>
            </a:r>
            <a: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…</a:t>
            </a:r>
            <a:r>
              <a:rPr lang="ja-JP" altLang="en-US" sz="540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２、 ９、１６、３０日</a:t>
            </a:r>
            <a:br>
              <a:rPr lang="en-US" altLang="ja-JP" sz="5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br>
              <a:rPr lang="en-US" altLang="ja-JP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</a:br>
            <a:r>
              <a:rPr lang="ja-JP" altLang="en-US" sz="48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　</a:t>
            </a:r>
            <a:endParaRPr kumimoji="1" lang="ja-JP" altLang="en-US" sz="48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6" name="タイトル 4"/>
          <p:cNvSpPr txBox="1">
            <a:spLocks/>
          </p:cNvSpPr>
          <p:nvPr/>
        </p:nvSpPr>
        <p:spPr>
          <a:xfrm>
            <a:off x="1739910" y="5056907"/>
            <a:ext cx="8399464" cy="755373"/>
          </a:xfrm>
          <a:prstGeom prst="rect">
            <a:avLst/>
          </a:prstGeom>
          <a:noFill/>
          <a:ln w="28575">
            <a:noFill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400" dirty="0"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諸事情により変更となる場合がございますので、ご了承ください。</a:t>
            </a:r>
            <a:endParaRPr lang="en-US" altLang="ja-JP" sz="2400" dirty="0"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77572" y="5434594"/>
            <a:ext cx="1523855" cy="1219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5590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44</Words>
  <Application>Microsoft Office PowerPoint</Application>
  <PresentationFormat>ワイド画面</PresentationFormat>
  <Paragraphs>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游ゴシック</vt:lpstr>
      <vt:lpstr>游ゴシック Light</vt:lpstr>
      <vt:lpstr>Arial</vt:lpstr>
      <vt:lpstr>Office テーマ</vt:lpstr>
      <vt:lpstr>6月　…４ 、１１、１８日  7月  …２、 ９、１６、３０日  　　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静岡学習センター</dc:title>
  <dc:creator>work</dc:creator>
  <cp:lastModifiedBy>戸田 好子</cp:lastModifiedBy>
  <cp:revision>26</cp:revision>
  <cp:lastPrinted>2021-10-01T02:14:19Z</cp:lastPrinted>
  <dcterms:created xsi:type="dcterms:W3CDTF">2021-02-20T02:49:17Z</dcterms:created>
  <dcterms:modified xsi:type="dcterms:W3CDTF">2025-03-23T00:25:32Z</dcterms:modified>
</cp:coreProperties>
</file>