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8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8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72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96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660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8104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562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07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80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805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29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944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6A5BF-3674-4CF8-BEEC-E77024E980ED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A3376-A0A4-4E45-9C1D-084F3ED71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897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82535" y="362878"/>
            <a:ext cx="9804565" cy="1371433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>
              <a:lnSpc>
                <a:spcPts val="1200"/>
              </a:lnSpc>
            </a:pP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endParaRPr kumimoji="1" lang="en-US" altLang="ja-JP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l"/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月・ </a:t>
            </a:r>
            <a: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</a:t>
            </a:r>
            <a:r>
              <a:rPr kumimoji="1"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職員駐在日のご案内</a:t>
            </a:r>
          </a:p>
        </p:txBody>
      </p:sp>
      <p:sp>
        <p:nvSpPr>
          <p:cNvPr id="5" name="タイトル 4"/>
          <p:cNvSpPr>
            <a:spLocks noGrp="1"/>
          </p:cNvSpPr>
          <p:nvPr>
            <p:ph type="ctrTitle"/>
          </p:nvPr>
        </p:nvSpPr>
        <p:spPr>
          <a:xfrm>
            <a:off x="2062621" y="3757621"/>
            <a:ext cx="8565027" cy="2389493"/>
          </a:xfrm>
          <a:noFill/>
          <a:ln w="28575">
            <a:noFill/>
          </a:ln>
        </p:spPr>
        <p:txBody>
          <a:bodyPr>
            <a:noAutofit/>
          </a:bodyPr>
          <a:lstStyle/>
          <a:p>
            <a:pPr algn="l"/>
            <a:r>
              <a:rPr kumimoji="1"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　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５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kumimoji="1"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１９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b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  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…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２、９、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16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、</a:t>
            </a:r>
            <a:r>
              <a:rPr lang="en-US" altLang="ja-JP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30</a:t>
            </a:r>
            <a:r>
              <a:rPr lang="ja-JP" altLang="en-US" sz="5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</a:t>
            </a: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br>
              <a:rPr lang="en-US" altLang="ja-JP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</a:br>
            <a:r>
              <a:rPr lang="ja-JP" altLang="en-US" sz="4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</a:t>
            </a:r>
            <a:endParaRPr kumimoji="1" lang="ja-JP" altLang="en-US" sz="48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タイトル 4"/>
          <p:cNvSpPr txBox="1">
            <a:spLocks/>
          </p:cNvSpPr>
          <p:nvPr/>
        </p:nvSpPr>
        <p:spPr>
          <a:xfrm>
            <a:off x="1739910" y="5056907"/>
            <a:ext cx="8399464" cy="755373"/>
          </a:xfrm>
          <a:prstGeom prst="rect">
            <a:avLst/>
          </a:prstGeom>
          <a:noFill/>
          <a:ln w="28575"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諸事情により変更となる場合がございますので、ご了承ください。</a:t>
            </a:r>
            <a:endParaRPr lang="en-US" altLang="ja-JP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72" y="5434594"/>
            <a:ext cx="1523855" cy="1219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55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47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8月　… ５、 １９日  9月  … ２、９、16、30日  　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静岡学習センター</dc:title>
  <dc:creator>work</dc:creator>
  <cp:lastModifiedBy>戸田 好子</cp:lastModifiedBy>
  <cp:revision>27</cp:revision>
  <cp:lastPrinted>2025-03-22T07:30:18Z</cp:lastPrinted>
  <dcterms:created xsi:type="dcterms:W3CDTF">2021-02-20T02:49:17Z</dcterms:created>
  <dcterms:modified xsi:type="dcterms:W3CDTF">2026-03-19T02:47:39Z</dcterms:modified>
</cp:coreProperties>
</file>