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CCFFCC"/>
    <a:srgbClr val="66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96" y="11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883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722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962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1660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104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62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079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80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805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4296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944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6A5BF-3674-4CF8-BEEC-E77024E980ED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97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9642764" y="4770161"/>
            <a:ext cx="2115307" cy="1547528"/>
            <a:chOff x="9690265" y="4793911"/>
            <a:chExt cx="2115307" cy="1547528"/>
          </a:xfrm>
        </p:grpSpPr>
        <p:pic>
          <p:nvPicPr>
            <p:cNvPr id="13" name="Picture 2" descr="御礼 イラスト無料 に対する画像結果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649" r="21796" b="25097"/>
            <a:stretch/>
          </p:blipFill>
          <p:spPr bwMode="auto">
            <a:xfrm>
              <a:off x="9690265" y="4793911"/>
              <a:ext cx="1068779" cy="15281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8" descr="御礼 フリー素材 に対する画像結果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992" r="10296" b="14643"/>
            <a:stretch/>
          </p:blipFill>
          <p:spPr bwMode="auto">
            <a:xfrm>
              <a:off x="10675915" y="4817660"/>
              <a:ext cx="1129657" cy="15237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23158" y="288709"/>
            <a:ext cx="9804565" cy="1371433"/>
          </a:xfr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l">
              <a:lnSpc>
                <a:spcPts val="1200"/>
              </a:lnSpc>
            </a:pPr>
            <a:r>
              <a:rPr kumimoji="1"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endParaRPr kumimoji="1" lang="en-US" altLang="ja-JP" sz="48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l"/>
            <a:r>
              <a:rPr kumimoji="1"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en-US" altLang="ja-JP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10</a:t>
            </a:r>
            <a:r>
              <a:rPr kumimoji="1"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</a:t>
            </a:r>
            <a:r>
              <a:rPr kumimoji="1"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 </a:t>
            </a:r>
            <a:r>
              <a:rPr kumimoji="1" lang="en-US" altLang="ja-JP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11</a:t>
            </a:r>
            <a:r>
              <a:rPr kumimoji="1"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</a:t>
            </a:r>
            <a:r>
              <a:rPr kumimoji="1"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職員駐在日のご案内</a:t>
            </a:r>
            <a:endParaRPr kumimoji="1" lang="ja-JP" altLang="en-US" sz="4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ctrTitle"/>
          </p:nvPr>
        </p:nvSpPr>
        <p:spPr>
          <a:xfrm>
            <a:off x="1641040" y="5343890"/>
            <a:ext cx="9058621" cy="1125304"/>
          </a:xfrm>
          <a:noFill/>
          <a:ln w="28575">
            <a:noFill/>
          </a:ln>
        </p:spPr>
        <p:txBody>
          <a:bodyPr>
            <a:noAutofit/>
          </a:bodyPr>
          <a:lstStyle/>
          <a:p>
            <a:pPr algn="l"/>
            <a:r>
              <a:rPr lang="en-US" altLang="ja-JP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10</a:t>
            </a:r>
            <a:r>
              <a:rPr lang="ja-JP" altLang="en-US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 </a:t>
            </a:r>
            <a:r>
              <a: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…</a:t>
            </a: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kumimoji="1"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4 </a:t>
            </a:r>
            <a:r>
              <a:rPr kumimoji="1" lang="ja-JP" altLang="en-US" dirty="0" err="1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、</a:t>
            </a:r>
            <a:r>
              <a: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11</a:t>
            </a: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、</a:t>
            </a:r>
            <a:r>
              <a: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18</a:t>
            </a: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日</a:t>
            </a:r>
            <a:r>
              <a:rPr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en-US" altLang="ja-JP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11</a:t>
            </a:r>
            <a:r>
              <a:rPr lang="ja-JP" altLang="en-US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</a:t>
            </a: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ja-JP" altLang="en-US" sz="5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・・</a:t>
            </a:r>
            <a:r>
              <a: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 </a:t>
            </a:r>
            <a:r>
              <a:rPr lang="ja-JP" altLang="en-US" dirty="0" err="1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、</a:t>
            </a:r>
            <a:r>
              <a: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8 </a:t>
            </a:r>
            <a:r>
              <a:rPr lang="ja-JP" altLang="en-US" dirty="0" err="1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、</a:t>
            </a:r>
            <a:r>
              <a: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15</a:t>
            </a:r>
            <a:r>
              <a:rPr lang="ja-JP" altLang="en-US" dirty="0" err="1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、</a:t>
            </a:r>
            <a:r>
              <a: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29</a:t>
            </a: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</a:t>
            </a:r>
            <a:r>
              <a:rPr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en-US" altLang="ja-JP" sz="4800" u="sng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4800" u="sng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en-US" altLang="ja-JP" sz="4800" u="sng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4800" u="sng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4800" u="sng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4800" u="sng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endParaRPr kumimoji="1" lang="ja-JP" altLang="en-US" sz="4800" u="sng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タイトル 4"/>
          <p:cNvSpPr txBox="1">
            <a:spLocks/>
          </p:cNvSpPr>
          <p:nvPr/>
        </p:nvSpPr>
        <p:spPr>
          <a:xfrm>
            <a:off x="1282535" y="5116282"/>
            <a:ext cx="8399464" cy="755373"/>
          </a:xfrm>
          <a:prstGeom prst="rect">
            <a:avLst/>
          </a:prstGeom>
          <a:noFill/>
          <a:ln w="28575"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諸事情</a:t>
            </a:r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により変更となる場合がございますので、ご了承ください</a:t>
            </a:r>
            <a:endParaRPr lang="en-US" altLang="ja-JP" sz="2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055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54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HGP創英角ﾎﾟｯﾌﾟ体</vt:lpstr>
      <vt:lpstr>游ゴシック</vt:lpstr>
      <vt:lpstr>游ゴシック Light</vt:lpstr>
      <vt:lpstr>Arial</vt:lpstr>
      <vt:lpstr>Office テーマ</vt:lpstr>
      <vt:lpstr>10月 … 4 、11 、18 日  11月 ・・1 、8 、15、29 日   　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静岡学習センター</dc:title>
  <dc:creator>work</dc:creator>
  <cp:lastModifiedBy>work</cp:lastModifiedBy>
  <cp:revision>44</cp:revision>
  <cp:lastPrinted>2023-10-05T05:26:47Z</cp:lastPrinted>
  <dcterms:created xsi:type="dcterms:W3CDTF">2021-02-20T02:49:17Z</dcterms:created>
  <dcterms:modified xsi:type="dcterms:W3CDTF">2023-10-05T05:27:28Z</dcterms:modified>
</cp:coreProperties>
</file>