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8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2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0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62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9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A5BF-3674-4CF8-BEEC-E77024E980ED}" type="datetimeFigureOut">
              <a:rPr kumimoji="1" lang="ja-JP" altLang="en-US" smtClean="0"/>
              <a:t>2025/3/23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3376-A0A4-4E45-9C1D-084F3ED710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97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2535" y="362878"/>
            <a:ext cx="9804565" cy="137143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>
              <a:lnSpc>
                <a:spcPts val="1200"/>
              </a:lnSpc>
            </a:pP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l"/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月・ </a:t>
            </a:r>
            <a:r>
              <a:rPr kumimoji="1"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職員駐在日のご案内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2062621" y="3757621"/>
            <a:ext cx="8565027" cy="2389493"/>
          </a:xfrm>
          <a:noFill/>
          <a:ln w="28575">
            <a:noFill/>
          </a:ln>
        </p:spPr>
        <p:txBody>
          <a:bodyPr>
            <a:noAutofit/>
          </a:bodyPr>
          <a:lstStyle/>
          <a:p>
            <a:pPr algn="l"/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 4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18</a:t>
            </a:r>
            <a:r>
              <a:rPr lang="ja-JP" altLang="en-US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  <a:br>
              <a:rPr lang="en-US" altLang="ja-JP" sz="5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4"/>
          <p:cNvSpPr txBox="1">
            <a:spLocks/>
          </p:cNvSpPr>
          <p:nvPr/>
        </p:nvSpPr>
        <p:spPr>
          <a:xfrm>
            <a:off x="1739910" y="5056907"/>
            <a:ext cx="8399464" cy="755373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諸事情により変更となる場合がございますので、ご了承ください。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72" y="5434594"/>
            <a:ext cx="1523855" cy="121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5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  2月… 4、18日  　3月… 4、11、18日  　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静岡学習センター</dc:title>
  <dc:creator>work</dc:creator>
  <cp:lastModifiedBy>戸田 好子</cp:lastModifiedBy>
  <cp:revision>28</cp:revision>
  <cp:lastPrinted>2025-03-23T00:37:56Z</cp:lastPrinted>
  <dcterms:created xsi:type="dcterms:W3CDTF">2021-02-20T02:49:17Z</dcterms:created>
  <dcterms:modified xsi:type="dcterms:W3CDTF">2025-03-23T00:38:11Z</dcterms:modified>
</cp:coreProperties>
</file>