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２、９、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６日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 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６、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12月　… ２、９、1６日  　1月  … ６、1３、2０日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28</cp:revision>
  <cp:lastPrinted>2025-03-22T07:30:18Z</cp:lastPrinted>
  <dcterms:created xsi:type="dcterms:W3CDTF">2021-02-20T02:49:17Z</dcterms:created>
  <dcterms:modified xsi:type="dcterms:W3CDTF">2026-03-19T01:58:25Z</dcterms:modified>
</cp:coreProperties>
</file>