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2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1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2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29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82535" y="362878"/>
            <a:ext cx="9804565" cy="137143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ts val="1200"/>
              </a:lnSpc>
            </a:pP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kumimoji="1"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月・ </a:t>
            </a:r>
            <a:r>
              <a:rPr kumimoji="1"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職員駐在日のご案内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062621" y="3757621"/>
            <a:ext cx="8565027" cy="2389493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７</a:t>
            </a:r>
            <a:r>
              <a:rPr kumimoji="1"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４ 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 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８ 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1739910" y="5056907"/>
            <a:ext cx="8399464" cy="755373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諸事情により変更となる場合がございますので、ご了承ください。</a:t>
            </a:r>
            <a:endParaRPr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72" y="5434594"/>
            <a:ext cx="1523855" cy="121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55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52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10月　… ７ 、1４ 、2１ 日  11月 …　1１ 、1８ 日  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静岡学習センター</dc:title>
  <dc:creator>work</dc:creator>
  <cp:lastModifiedBy>戸田 好子</cp:lastModifiedBy>
  <cp:revision>20</cp:revision>
  <cp:lastPrinted>2021-10-01T02:14:19Z</cp:lastPrinted>
  <dcterms:created xsi:type="dcterms:W3CDTF">2021-02-20T02:49:17Z</dcterms:created>
  <dcterms:modified xsi:type="dcterms:W3CDTF">2026-03-19T01:57:22Z</dcterms:modified>
</cp:coreProperties>
</file>