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3"/>
  </p:notesMasterIdLst>
  <p:sldIdLst>
    <p:sldId id="307" r:id="rId2"/>
  </p:sldIdLst>
  <p:sldSz cx="10691813" cy="2411413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5F0"/>
    <a:srgbClr val="FF97C1"/>
    <a:srgbClr val="EFF5FB"/>
    <a:srgbClr val="EAF2FA"/>
    <a:srgbClr val="035DB5"/>
    <a:srgbClr val="198AFB"/>
    <a:srgbClr val="0077CC"/>
    <a:srgbClr val="A3D8FF"/>
    <a:srgbClr val="C9F1FF"/>
    <a:srgbClr val="FFA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9" autoAdjust="0"/>
    <p:restoredTop sz="84543" autoAdjust="0"/>
  </p:normalViewPr>
  <p:slideViewPr>
    <p:cSldViewPr snapToGrid="0">
      <p:cViewPr varScale="1">
        <p:scale>
          <a:sx n="131" d="100"/>
          <a:sy n="131" d="100"/>
        </p:scale>
        <p:origin x="156" y="114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1353E3-2E5E-4237-9C03-63DAFB6E5241}" type="datetimeFigureOut">
              <a:rPr kumimoji="1" lang="ja-JP" altLang="en-US" smtClean="0"/>
              <a:t>2026/6/20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-4013200" y="1243013"/>
            <a:ext cx="148844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86313"/>
            <a:ext cx="5486400" cy="39163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8EEAB7-CB0D-44B1-9A12-519B07145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7764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04B6C-1738-4142-C4AC-5711E4A956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907BC0A-9250-9EF5-5C81-1BFF1D2998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4013200" y="1243013"/>
            <a:ext cx="14884400" cy="3357562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F88B7C2-F3E9-7D85-04A9-8BE0F6C506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A1114AD-1263-5AD9-B457-463D7F970A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8EEAB7-CB0D-44B1-9A12-519B071455F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4090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6477" y="394646"/>
            <a:ext cx="8018860" cy="839529"/>
          </a:xfrm>
        </p:spPr>
        <p:txBody>
          <a:bodyPr anchor="b"/>
          <a:lstStyle>
            <a:lvl1pPr algn="ctr">
              <a:defRPr sz="211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1266550"/>
            <a:ext cx="8018860" cy="582200"/>
          </a:xfrm>
        </p:spPr>
        <p:txBody>
          <a:bodyPr/>
          <a:lstStyle>
            <a:lvl1pPr marL="0" indent="0" algn="ctr">
              <a:buNone/>
              <a:defRPr sz="844"/>
            </a:lvl1pPr>
            <a:lvl2pPr marL="160752" indent="0" algn="ctr">
              <a:buNone/>
              <a:defRPr sz="703"/>
            </a:lvl2pPr>
            <a:lvl3pPr marL="321503" indent="0" algn="ctr">
              <a:buNone/>
              <a:defRPr sz="633"/>
            </a:lvl3pPr>
            <a:lvl4pPr marL="482255" indent="0" algn="ctr">
              <a:buNone/>
              <a:defRPr sz="563"/>
            </a:lvl4pPr>
            <a:lvl5pPr marL="643006" indent="0" algn="ctr">
              <a:buNone/>
              <a:defRPr sz="563"/>
            </a:lvl5pPr>
            <a:lvl6pPr marL="803758" indent="0" algn="ctr">
              <a:buNone/>
              <a:defRPr sz="563"/>
            </a:lvl6pPr>
            <a:lvl7pPr marL="964509" indent="0" algn="ctr">
              <a:buNone/>
              <a:defRPr sz="563"/>
            </a:lvl7pPr>
            <a:lvl8pPr marL="1125261" indent="0" algn="ctr">
              <a:buNone/>
              <a:defRPr sz="563"/>
            </a:lvl8pPr>
            <a:lvl9pPr marL="1286012" indent="0" algn="ctr">
              <a:buNone/>
              <a:defRPr sz="56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8583D-D690-4AFE-9615-8E795F0B962D}" type="datetimeFigureOut">
              <a:rPr kumimoji="1" lang="ja-JP" altLang="en-US" smtClean="0"/>
              <a:t>2026/6/20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5473-430A-4B2C-9277-A95949AAC2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2706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8583D-D690-4AFE-9615-8E795F0B962D}" type="datetimeFigureOut">
              <a:rPr kumimoji="1" lang="ja-JP" altLang="en-US" smtClean="0"/>
              <a:t>2026/6/20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5473-430A-4B2C-9277-A95949AAC2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8486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128385"/>
            <a:ext cx="2305422" cy="204356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2" y="128385"/>
            <a:ext cx="6782619" cy="204356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8583D-D690-4AFE-9615-8E795F0B962D}" type="datetimeFigureOut">
              <a:rPr kumimoji="1" lang="ja-JP" altLang="en-US" smtClean="0"/>
              <a:t>2026/6/20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5473-430A-4B2C-9277-A95949AAC2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2952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8583D-D690-4AFE-9615-8E795F0B962D}" type="datetimeFigureOut">
              <a:rPr kumimoji="1" lang="ja-JP" altLang="en-US" smtClean="0"/>
              <a:t>2026/6/20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5473-430A-4B2C-9277-A95949AAC2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8262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3" y="601179"/>
            <a:ext cx="9221689" cy="1003081"/>
          </a:xfrm>
        </p:spPr>
        <p:txBody>
          <a:bodyPr anchor="b"/>
          <a:lstStyle>
            <a:lvl1pPr>
              <a:defRPr sz="211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3" y="1613749"/>
            <a:ext cx="9221689" cy="527496"/>
          </a:xfrm>
        </p:spPr>
        <p:txBody>
          <a:bodyPr/>
          <a:lstStyle>
            <a:lvl1pPr marL="0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1pPr>
            <a:lvl2pPr marL="160752" indent="0">
              <a:buNone/>
              <a:defRPr sz="703">
                <a:solidFill>
                  <a:schemeClr val="tx1">
                    <a:tint val="75000"/>
                  </a:schemeClr>
                </a:solidFill>
              </a:defRPr>
            </a:lvl2pPr>
            <a:lvl3pPr marL="321503" indent="0">
              <a:buNone/>
              <a:defRPr sz="633">
                <a:solidFill>
                  <a:schemeClr val="tx1">
                    <a:tint val="75000"/>
                  </a:schemeClr>
                </a:solidFill>
              </a:defRPr>
            </a:lvl3pPr>
            <a:lvl4pPr marL="482255" indent="0">
              <a:buNone/>
              <a:defRPr sz="563">
                <a:solidFill>
                  <a:schemeClr val="tx1">
                    <a:tint val="75000"/>
                  </a:schemeClr>
                </a:solidFill>
              </a:defRPr>
            </a:lvl4pPr>
            <a:lvl5pPr marL="643006" indent="0">
              <a:buNone/>
              <a:defRPr sz="563">
                <a:solidFill>
                  <a:schemeClr val="tx1">
                    <a:tint val="75000"/>
                  </a:schemeClr>
                </a:solidFill>
              </a:defRPr>
            </a:lvl5pPr>
            <a:lvl6pPr marL="803758" indent="0">
              <a:buNone/>
              <a:defRPr sz="563">
                <a:solidFill>
                  <a:schemeClr val="tx1">
                    <a:tint val="75000"/>
                  </a:schemeClr>
                </a:solidFill>
              </a:defRPr>
            </a:lvl6pPr>
            <a:lvl7pPr marL="964509" indent="0">
              <a:buNone/>
              <a:defRPr sz="563">
                <a:solidFill>
                  <a:schemeClr val="tx1">
                    <a:tint val="75000"/>
                  </a:schemeClr>
                </a:solidFill>
              </a:defRPr>
            </a:lvl7pPr>
            <a:lvl8pPr marL="1125261" indent="0">
              <a:buNone/>
              <a:defRPr sz="563">
                <a:solidFill>
                  <a:schemeClr val="tx1">
                    <a:tint val="75000"/>
                  </a:schemeClr>
                </a:solidFill>
              </a:defRPr>
            </a:lvl8pPr>
            <a:lvl9pPr marL="1286012" indent="0">
              <a:buNone/>
              <a:defRPr sz="5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8583D-D690-4AFE-9615-8E795F0B962D}" type="datetimeFigureOut">
              <a:rPr kumimoji="1" lang="ja-JP" altLang="en-US" smtClean="0"/>
              <a:t>2026/6/20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5473-430A-4B2C-9277-A95949AAC2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696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641927"/>
            <a:ext cx="4544021" cy="153001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641927"/>
            <a:ext cx="4544021" cy="153001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8583D-D690-4AFE-9615-8E795F0B962D}" type="datetimeFigureOut">
              <a:rPr kumimoji="1" lang="ja-JP" altLang="en-US" smtClean="0"/>
              <a:t>2026/6/20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5473-430A-4B2C-9277-A95949AAC2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9090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28386"/>
            <a:ext cx="9221689" cy="46609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5" y="591131"/>
            <a:ext cx="4523138" cy="289704"/>
          </a:xfrm>
        </p:spPr>
        <p:txBody>
          <a:bodyPr anchor="b"/>
          <a:lstStyle>
            <a:lvl1pPr marL="0" indent="0">
              <a:buNone/>
              <a:defRPr sz="844" b="1"/>
            </a:lvl1pPr>
            <a:lvl2pPr marL="160752" indent="0">
              <a:buNone/>
              <a:defRPr sz="703" b="1"/>
            </a:lvl2pPr>
            <a:lvl3pPr marL="321503" indent="0">
              <a:buNone/>
              <a:defRPr sz="633" b="1"/>
            </a:lvl3pPr>
            <a:lvl4pPr marL="482255" indent="0">
              <a:buNone/>
              <a:defRPr sz="563" b="1"/>
            </a:lvl4pPr>
            <a:lvl5pPr marL="643006" indent="0">
              <a:buNone/>
              <a:defRPr sz="563" b="1"/>
            </a:lvl5pPr>
            <a:lvl6pPr marL="803758" indent="0">
              <a:buNone/>
              <a:defRPr sz="563" b="1"/>
            </a:lvl6pPr>
            <a:lvl7pPr marL="964509" indent="0">
              <a:buNone/>
              <a:defRPr sz="563" b="1"/>
            </a:lvl7pPr>
            <a:lvl8pPr marL="1125261" indent="0">
              <a:buNone/>
              <a:defRPr sz="563" b="1"/>
            </a:lvl8pPr>
            <a:lvl9pPr marL="1286012" indent="0">
              <a:buNone/>
              <a:defRPr sz="56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5" y="880836"/>
            <a:ext cx="4523138" cy="1295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0" y="591131"/>
            <a:ext cx="4545413" cy="289704"/>
          </a:xfrm>
        </p:spPr>
        <p:txBody>
          <a:bodyPr anchor="b"/>
          <a:lstStyle>
            <a:lvl1pPr marL="0" indent="0">
              <a:buNone/>
              <a:defRPr sz="844" b="1"/>
            </a:lvl1pPr>
            <a:lvl2pPr marL="160752" indent="0">
              <a:buNone/>
              <a:defRPr sz="703" b="1"/>
            </a:lvl2pPr>
            <a:lvl3pPr marL="321503" indent="0">
              <a:buNone/>
              <a:defRPr sz="633" b="1"/>
            </a:lvl3pPr>
            <a:lvl4pPr marL="482255" indent="0">
              <a:buNone/>
              <a:defRPr sz="563" b="1"/>
            </a:lvl4pPr>
            <a:lvl5pPr marL="643006" indent="0">
              <a:buNone/>
              <a:defRPr sz="563" b="1"/>
            </a:lvl5pPr>
            <a:lvl6pPr marL="803758" indent="0">
              <a:buNone/>
              <a:defRPr sz="563" b="1"/>
            </a:lvl6pPr>
            <a:lvl7pPr marL="964509" indent="0">
              <a:buNone/>
              <a:defRPr sz="563" b="1"/>
            </a:lvl7pPr>
            <a:lvl8pPr marL="1125261" indent="0">
              <a:buNone/>
              <a:defRPr sz="563" b="1"/>
            </a:lvl8pPr>
            <a:lvl9pPr marL="1286012" indent="0">
              <a:buNone/>
              <a:defRPr sz="56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0" y="880836"/>
            <a:ext cx="4545413" cy="1295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8583D-D690-4AFE-9615-8E795F0B962D}" type="datetimeFigureOut">
              <a:rPr kumimoji="1" lang="ja-JP" altLang="en-US" smtClean="0"/>
              <a:t>2026/6/20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5473-430A-4B2C-9277-A95949AAC2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868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8583D-D690-4AFE-9615-8E795F0B962D}" type="datetimeFigureOut">
              <a:rPr kumimoji="1" lang="ja-JP" altLang="en-US" smtClean="0"/>
              <a:t>2026/6/20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5473-430A-4B2C-9277-A95949AAC2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678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8583D-D690-4AFE-9615-8E795F0B962D}" type="datetimeFigureOut">
              <a:rPr kumimoji="1" lang="ja-JP" altLang="en-US" smtClean="0"/>
              <a:t>2026/6/20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5473-430A-4B2C-9277-A95949AAC2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169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60761"/>
            <a:ext cx="3448388" cy="562663"/>
          </a:xfrm>
        </p:spPr>
        <p:txBody>
          <a:bodyPr anchor="b"/>
          <a:lstStyle>
            <a:lvl1pPr>
              <a:defRPr sz="112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347199"/>
            <a:ext cx="5412730" cy="1713666"/>
          </a:xfrm>
        </p:spPr>
        <p:txBody>
          <a:bodyPr/>
          <a:lstStyle>
            <a:lvl1pPr>
              <a:defRPr sz="1125"/>
            </a:lvl1pPr>
            <a:lvl2pPr>
              <a:defRPr sz="984"/>
            </a:lvl2pPr>
            <a:lvl3pPr>
              <a:defRPr sz="844"/>
            </a:lvl3pPr>
            <a:lvl4pPr>
              <a:defRPr sz="703"/>
            </a:lvl4pPr>
            <a:lvl5pPr>
              <a:defRPr sz="703"/>
            </a:lvl5pPr>
            <a:lvl6pPr>
              <a:defRPr sz="703"/>
            </a:lvl6pPr>
            <a:lvl7pPr>
              <a:defRPr sz="703"/>
            </a:lvl7pPr>
            <a:lvl8pPr>
              <a:defRPr sz="703"/>
            </a:lvl8pPr>
            <a:lvl9pPr>
              <a:defRPr sz="70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723424"/>
            <a:ext cx="3448388" cy="1340232"/>
          </a:xfrm>
        </p:spPr>
        <p:txBody>
          <a:bodyPr/>
          <a:lstStyle>
            <a:lvl1pPr marL="0" indent="0">
              <a:buNone/>
              <a:defRPr sz="563"/>
            </a:lvl1pPr>
            <a:lvl2pPr marL="160752" indent="0">
              <a:buNone/>
              <a:defRPr sz="492"/>
            </a:lvl2pPr>
            <a:lvl3pPr marL="321503" indent="0">
              <a:buNone/>
              <a:defRPr sz="422"/>
            </a:lvl3pPr>
            <a:lvl4pPr marL="482255" indent="0">
              <a:buNone/>
              <a:defRPr sz="352"/>
            </a:lvl4pPr>
            <a:lvl5pPr marL="643006" indent="0">
              <a:buNone/>
              <a:defRPr sz="352"/>
            </a:lvl5pPr>
            <a:lvl6pPr marL="803758" indent="0">
              <a:buNone/>
              <a:defRPr sz="352"/>
            </a:lvl6pPr>
            <a:lvl7pPr marL="964509" indent="0">
              <a:buNone/>
              <a:defRPr sz="352"/>
            </a:lvl7pPr>
            <a:lvl8pPr marL="1125261" indent="0">
              <a:buNone/>
              <a:defRPr sz="352"/>
            </a:lvl8pPr>
            <a:lvl9pPr marL="1286012" indent="0">
              <a:buNone/>
              <a:defRPr sz="35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8583D-D690-4AFE-9615-8E795F0B962D}" type="datetimeFigureOut">
              <a:rPr kumimoji="1" lang="ja-JP" altLang="en-US" smtClean="0"/>
              <a:t>2026/6/20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5473-430A-4B2C-9277-A95949AAC2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6536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60761"/>
            <a:ext cx="3448388" cy="562663"/>
          </a:xfrm>
        </p:spPr>
        <p:txBody>
          <a:bodyPr anchor="b"/>
          <a:lstStyle>
            <a:lvl1pPr>
              <a:defRPr sz="112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347199"/>
            <a:ext cx="5412730" cy="1713666"/>
          </a:xfrm>
        </p:spPr>
        <p:txBody>
          <a:bodyPr anchor="t"/>
          <a:lstStyle>
            <a:lvl1pPr marL="0" indent="0">
              <a:buNone/>
              <a:defRPr sz="1125"/>
            </a:lvl1pPr>
            <a:lvl2pPr marL="160752" indent="0">
              <a:buNone/>
              <a:defRPr sz="984"/>
            </a:lvl2pPr>
            <a:lvl3pPr marL="321503" indent="0">
              <a:buNone/>
              <a:defRPr sz="844"/>
            </a:lvl3pPr>
            <a:lvl4pPr marL="482255" indent="0">
              <a:buNone/>
              <a:defRPr sz="703"/>
            </a:lvl4pPr>
            <a:lvl5pPr marL="643006" indent="0">
              <a:buNone/>
              <a:defRPr sz="703"/>
            </a:lvl5pPr>
            <a:lvl6pPr marL="803758" indent="0">
              <a:buNone/>
              <a:defRPr sz="703"/>
            </a:lvl6pPr>
            <a:lvl7pPr marL="964509" indent="0">
              <a:buNone/>
              <a:defRPr sz="703"/>
            </a:lvl7pPr>
            <a:lvl8pPr marL="1125261" indent="0">
              <a:buNone/>
              <a:defRPr sz="703"/>
            </a:lvl8pPr>
            <a:lvl9pPr marL="1286012" indent="0">
              <a:buNone/>
              <a:defRPr sz="70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723424"/>
            <a:ext cx="3448388" cy="1340232"/>
          </a:xfrm>
        </p:spPr>
        <p:txBody>
          <a:bodyPr/>
          <a:lstStyle>
            <a:lvl1pPr marL="0" indent="0">
              <a:buNone/>
              <a:defRPr sz="563"/>
            </a:lvl1pPr>
            <a:lvl2pPr marL="160752" indent="0">
              <a:buNone/>
              <a:defRPr sz="492"/>
            </a:lvl2pPr>
            <a:lvl3pPr marL="321503" indent="0">
              <a:buNone/>
              <a:defRPr sz="422"/>
            </a:lvl3pPr>
            <a:lvl4pPr marL="482255" indent="0">
              <a:buNone/>
              <a:defRPr sz="352"/>
            </a:lvl4pPr>
            <a:lvl5pPr marL="643006" indent="0">
              <a:buNone/>
              <a:defRPr sz="352"/>
            </a:lvl5pPr>
            <a:lvl6pPr marL="803758" indent="0">
              <a:buNone/>
              <a:defRPr sz="352"/>
            </a:lvl6pPr>
            <a:lvl7pPr marL="964509" indent="0">
              <a:buNone/>
              <a:defRPr sz="352"/>
            </a:lvl7pPr>
            <a:lvl8pPr marL="1125261" indent="0">
              <a:buNone/>
              <a:defRPr sz="352"/>
            </a:lvl8pPr>
            <a:lvl9pPr marL="1286012" indent="0">
              <a:buNone/>
              <a:defRPr sz="35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8583D-D690-4AFE-9615-8E795F0B962D}" type="datetimeFigureOut">
              <a:rPr kumimoji="1" lang="ja-JP" altLang="en-US" smtClean="0"/>
              <a:t>2026/6/20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5473-430A-4B2C-9277-A95949AAC2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8898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128386"/>
            <a:ext cx="9221689" cy="466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641927"/>
            <a:ext cx="9221689" cy="15300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2235023"/>
            <a:ext cx="2405658" cy="1283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8583D-D690-4AFE-9615-8E795F0B962D}" type="datetimeFigureOut">
              <a:rPr kumimoji="1" lang="ja-JP" altLang="en-US" smtClean="0"/>
              <a:t>2026/6/20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2235023"/>
            <a:ext cx="3608487" cy="1283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2235023"/>
            <a:ext cx="2405658" cy="1283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35473-430A-4B2C-9277-A95949AAC2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85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321503" rtl="0" eaLnBrk="1" latinLnBrk="0" hangingPunct="1">
        <a:lnSpc>
          <a:spcPct val="90000"/>
        </a:lnSpc>
        <a:spcBef>
          <a:spcPct val="0"/>
        </a:spcBef>
        <a:buNone/>
        <a:defRPr kumimoji="1" sz="154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376" indent="-80376" algn="l" defTabSz="321503" rtl="0" eaLnBrk="1" latinLnBrk="0" hangingPunct="1">
        <a:lnSpc>
          <a:spcPct val="90000"/>
        </a:lnSpc>
        <a:spcBef>
          <a:spcPts val="352"/>
        </a:spcBef>
        <a:buFont typeface="Arial" panose="020B0604020202020204" pitchFamily="34" charset="0"/>
        <a:buChar char="•"/>
        <a:defRPr kumimoji="1" sz="984" kern="1200">
          <a:solidFill>
            <a:schemeClr val="tx1"/>
          </a:solidFill>
          <a:latin typeface="+mn-lt"/>
          <a:ea typeface="+mn-ea"/>
          <a:cs typeface="+mn-cs"/>
        </a:defRPr>
      </a:lvl1pPr>
      <a:lvl2pPr marL="241127" indent="-80376" algn="l" defTabSz="321503" rtl="0" eaLnBrk="1" latinLnBrk="0" hangingPunct="1">
        <a:lnSpc>
          <a:spcPct val="90000"/>
        </a:lnSpc>
        <a:spcBef>
          <a:spcPts val="176"/>
        </a:spcBef>
        <a:buFont typeface="Arial" panose="020B0604020202020204" pitchFamily="34" charset="0"/>
        <a:buChar char="•"/>
        <a:defRPr kumimoji="1" sz="844" kern="1200">
          <a:solidFill>
            <a:schemeClr val="tx1"/>
          </a:solidFill>
          <a:latin typeface="+mn-lt"/>
          <a:ea typeface="+mn-ea"/>
          <a:cs typeface="+mn-cs"/>
        </a:defRPr>
      </a:lvl2pPr>
      <a:lvl3pPr marL="401879" indent="-80376" algn="l" defTabSz="321503" rtl="0" eaLnBrk="1" latinLnBrk="0" hangingPunct="1">
        <a:lnSpc>
          <a:spcPct val="90000"/>
        </a:lnSpc>
        <a:spcBef>
          <a:spcPts val="176"/>
        </a:spcBef>
        <a:buFont typeface="Arial" panose="020B0604020202020204" pitchFamily="34" charset="0"/>
        <a:buChar char="•"/>
        <a:defRPr kumimoji="1" sz="703" kern="1200">
          <a:solidFill>
            <a:schemeClr val="tx1"/>
          </a:solidFill>
          <a:latin typeface="+mn-lt"/>
          <a:ea typeface="+mn-ea"/>
          <a:cs typeface="+mn-cs"/>
        </a:defRPr>
      </a:lvl3pPr>
      <a:lvl4pPr marL="562630" indent="-80376" algn="l" defTabSz="321503" rtl="0" eaLnBrk="1" latinLnBrk="0" hangingPunct="1">
        <a:lnSpc>
          <a:spcPct val="90000"/>
        </a:lnSpc>
        <a:spcBef>
          <a:spcPts val="176"/>
        </a:spcBef>
        <a:buFont typeface="Arial" panose="020B0604020202020204" pitchFamily="34" charset="0"/>
        <a:buChar char="•"/>
        <a:defRPr kumimoji="1" sz="633" kern="1200">
          <a:solidFill>
            <a:schemeClr val="tx1"/>
          </a:solidFill>
          <a:latin typeface="+mn-lt"/>
          <a:ea typeface="+mn-ea"/>
          <a:cs typeface="+mn-cs"/>
        </a:defRPr>
      </a:lvl4pPr>
      <a:lvl5pPr marL="723382" indent="-80376" algn="l" defTabSz="321503" rtl="0" eaLnBrk="1" latinLnBrk="0" hangingPunct="1">
        <a:lnSpc>
          <a:spcPct val="90000"/>
        </a:lnSpc>
        <a:spcBef>
          <a:spcPts val="176"/>
        </a:spcBef>
        <a:buFont typeface="Arial" panose="020B0604020202020204" pitchFamily="34" charset="0"/>
        <a:buChar char="•"/>
        <a:defRPr kumimoji="1" sz="633" kern="1200">
          <a:solidFill>
            <a:schemeClr val="tx1"/>
          </a:solidFill>
          <a:latin typeface="+mn-lt"/>
          <a:ea typeface="+mn-ea"/>
          <a:cs typeface="+mn-cs"/>
        </a:defRPr>
      </a:lvl5pPr>
      <a:lvl6pPr marL="884133" indent="-80376" algn="l" defTabSz="321503" rtl="0" eaLnBrk="1" latinLnBrk="0" hangingPunct="1">
        <a:lnSpc>
          <a:spcPct val="90000"/>
        </a:lnSpc>
        <a:spcBef>
          <a:spcPts val="176"/>
        </a:spcBef>
        <a:buFont typeface="Arial" panose="020B0604020202020204" pitchFamily="34" charset="0"/>
        <a:buChar char="•"/>
        <a:defRPr kumimoji="1" sz="633" kern="1200">
          <a:solidFill>
            <a:schemeClr val="tx1"/>
          </a:solidFill>
          <a:latin typeface="+mn-lt"/>
          <a:ea typeface="+mn-ea"/>
          <a:cs typeface="+mn-cs"/>
        </a:defRPr>
      </a:lvl6pPr>
      <a:lvl7pPr marL="1044885" indent="-80376" algn="l" defTabSz="321503" rtl="0" eaLnBrk="1" latinLnBrk="0" hangingPunct="1">
        <a:lnSpc>
          <a:spcPct val="90000"/>
        </a:lnSpc>
        <a:spcBef>
          <a:spcPts val="176"/>
        </a:spcBef>
        <a:buFont typeface="Arial" panose="020B0604020202020204" pitchFamily="34" charset="0"/>
        <a:buChar char="•"/>
        <a:defRPr kumimoji="1" sz="633" kern="1200">
          <a:solidFill>
            <a:schemeClr val="tx1"/>
          </a:solidFill>
          <a:latin typeface="+mn-lt"/>
          <a:ea typeface="+mn-ea"/>
          <a:cs typeface="+mn-cs"/>
        </a:defRPr>
      </a:lvl7pPr>
      <a:lvl8pPr marL="1205636" indent="-80376" algn="l" defTabSz="321503" rtl="0" eaLnBrk="1" latinLnBrk="0" hangingPunct="1">
        <a:lnSpc>
          <a:spcPct val="90000"/>
        </a:lnSpc>
        <a:spcBef>
          <a:spcPts val="176"/>
        </a:spcBef>
        <a:buFont typeface="Arial" panose="020B0604020202020204" pitchFamily="34" charset="0"/>
        <a:buChar char="•"/>
        <a:defRPr kumimoji="1" sz="633" kern="1200">
          <a:solidFill>
            <a:schemeClr val="tx1"/>
          </a:solidFill>
          <a:latin typeface="+mn-lt"/>
          <a:ea typeface="+mn-ea"/>
          <a:cs typeface="+mn-cs"/>
        </a:defRPr>
      </a:lvl8pPr>
      <a:lvl9pPr marL="1366388" indent="-80376" algn="l" defTabSz="321503" rtl="0" eaLnBrk="1" latinLnBrk="0" hangingPunct="1">
        <a:lnSpc>
          <a:spcPct val="90000"/>
        </a:lnSpc>
        <a:spcBef>
          <a:spcPts val="176"/>
        </a:spcBef>
        <a:buFont typeface="Arial" panose="020B0604020202020204" pitchFamily="34" charset="0"/>
        <a:buChar char="•"/>
        <a:defRPr kumimoji="1" sz="6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1503" rtl="0" eaLnBrk="1" latinLnBrk="0" hangingPunct="1">
        <a:defRPr kumimoji="1" sz="633" kern="1200">
          <a:solidFill>
            <a:schemeClr val="tx1"/>
          </a:solidFill>
          <a:latin typeface="+mn-lt"/>
          <a:ea typeface="+mn-ea"/>
          <a:cs typeface="+mn-cs"/>
        </a:defRPr>
      </a:lvl1pPr>
      <a:lvl2pPr marL="160752" algn="l" defTabSz="321503" rtl="0" eaLnBrk="1" latinLnBrk="0" hangingPunct="1">
        <a:defRPr kumimoji="1" sz="633" kern="1200">
          <a:solidFill>
            <a:schemeClr val="tx1"/>
          </a:solidFill>
          <a:latin typeface="+mn-lt"/>
          <a:ea typeface="+mn-ea"/>
          <a:cs typeface="+mn-cs"/>
        </a:defRPr>
      </a:lvl2pPr>
      <a:lvl3pPr marL="321503" algn="l" defTabSz="321503" rtl="0" eaLnBrk="1" latinLnBrk="0" hangingPunct="1">
        <a:defRPr kumimoji="1" sz="633" kern="1200">
          <a:solidFill>
            <a:schemeClr val="tx1"/>
          </a:solidFill>
          <a:latin typeface="+mn-lt"/>
          <a:ea typeface="+mn-ea"/>
          <a:cs typeface="+mn-cs"/>
        </a:defRPr>
      </a:lvl3pPr>
      <a:lvl4pPr marL="482255" algn="l" defTabSz="321503" rtl="0" eaLnBrk="1" latinLnBrk="0" hangingPunct="1">
        <a:defRPr kumimoji="1" sz="633" kern="1200">
          <a:solidFill>
            <a:schemeClr val="tx1"/>
          </a:solidFill>
          <a:latin typeface="+mn-lt"/>
          <a:ea typeface="+mn-ea"/>
          <a:cs typeface="+mn-cs"/>
        </a:defRPr>
      </a:lvl4pPr>
      <a:lvl5pPr marL="643006" algn="l" defTabSz="321503" rtl="0" eaLnBrk="1" latinLnBrk="0" hangingPunct="1">
        <a:defRPr kumimoji="1" sz="633" kern="1200">
          <a:solidFill>
            <a:schemeClr val="tx1"/>
          </a:solidFill>
          <a:latin typeface="+mn-lt"/>
          <a:ea typeface="+mn-ea"/>
          <a:cs typeface="+mn-cs"/>
        </a:defRPr>
      </a:lvl5pPr>
      <a:lvl6pPr marL="803758" algn="l" defTabSz="321503" rtl="0" eaLnBrk="1" latinLnBrk="0" hangingPunct="1">
        <a:defRPr kumimoji="1" sz="633" kern="1200">
          <a:solidFill>
            <a:schemeClr val="tx1"/>
          </a:solidFill>
          <a:latin typeface="+mn-lt"/>
          <a:ea typeface="+mn-ea"/>
          <a:cs typeface="+mn-cs"/>
        </a:defRPr>
      </a:lvl6pPr>
      <a:lvl7pPr marL="964509" algn="l" defTabSz="321503" rtl="0" eaLnBrk="1" latinLnBrk="0" hangingPunct="1">
        <a:defRPr kumimoji="1" sz="633" kern="1200">
          <a:solidFill>
            <a:schemeClr val="tx1"/>
          </a:solidFill>
          <a:latin typeface="+mn-lt"/>
          <a:ea typeface="+mn-ea"/>
          <a:cs typeface="+mn-cs"/>
        </a:defRPr>
      </a:lvl7pPr>
      <a:lvl8pPr marL="1125261" algn="l" defTabSz="321503" rtl="0" eaLnBrk="1" latinLnBrk="0" hangingPunct="1">
        <a:defRPr kumimoji="1" sz="633" kern="1200">
          <a:solidFill>
            <a:schemeClr val="tx1"/>
          </a:solidFill>
          <a:latin typeface="+mn-lt"/>
          <a:ea typeface="+mn-ea"/>
          <a:cs typeface="+mn-cs"/>
        </a:defRPr>
      </a:lvl8pPr>
      <a:lvl9pPr marL="1286012" algn="l" defTabSz="321503" rtl="0" eaLnBrk="1" latinLnBrk="0" hangingPunct="1">
        <a:defRPr kumimoji="1" sz="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3A0CA2-E17F-7AFC-1196-B68BBA30B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9F83A6D-5119-451E-C836-A68A428C7E4F}"/>
              </a:ext>
            </a:extLst>
          </p:cNvPr>
          <p:cNvSpPr/>
          <p:nvPr/>
        </p:nvSpPr>
        <p:spPr>
          <a:xfrm>
            <a:off x="8015" y="-211697"/>
            <a:ext cx="10683798" cy="3552092"/>
          </a:xfrm>
          <a:prstGeom prst="rect">
            <a:avLst/>
          </a:prstGeom>
          <a:solidFill>
            <a:srgbClr val="FFE5F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endParaRPr lang="ja-JP" altLang="en-US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2A02427-B271-7C41-9290-976944829419}"/>
              </a:ext>
            </a:extLst>
          </p:cNvPr>
          <p:cNvSpPr/>
          <p:nvPr/>
        </p:nvSpPr>
        <p:spPr>
          <a:xfrm>
            <a:off x="-8016" y="-900113"/>
            <a:ext cx="10691813" cy="3552092"/>
          </a:xfrm>
          <a:prstGeom prst="rect">
            <a:avLst/>
          </a:prstGeom>
          <a:solidFill>
            <a:srgbClr val="FF97C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endParaRPr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A775270-D824-FE8D-7B49-4FA0C1B138E3}"/>
              </a:ext>
            </a:extLst>
          </p:cNvPr>
          <p:cNvSpPr txBox="1"/>
          <p:nvPr/>
        </p:nvSpPr>
        <p:spPr>
          <a:xfrm>
            <a:off x="213119" y="2802214"/>
            <a:ext cx="8355344" cy="360035"/>
          </a:xfrm>
          <a:prstGeom prst="rect">
            <a:avLst/>
          </a:prstGeom>
          <a:noFill/>
        </p:spPr>
        <p:txBody>
          <a:bodyPr wrap="square" lIns="36000" rIns="36000" rtlCol="0" anchor="ctr" anchorCtr="0">
            <a:spAutoFit/>
          </a:bodyPr>
          <a:lstStyle/>
          <a:p>
            <a:pPr algn="ctr">
              <a:lnSpc>
                <a:spcPct val="114000"/>
              </a:lnSpc>
            </a:pPr>
            <a:r>
              <a:rPr kumimoji="1" lang="ja-JP" altLang="en-US" sz="1600" b="1" dirty="0">
                <a:solidFill>
                  <a:srgbClr val="035DB5"/>
                </a:solidFill>
                <a:latin typeface="+mn-ea"/>
              </a:rPr>
              <a:t>インターネット </a:t>
            </a:r>
            <a:r>
              <a:rPr kumimoji="1" lang="ja-JP" altLang="en-US" sz="1200" b="1" dirty="0">
                <a:solidFill>
                  <a:srgbClr val="035DB5"/>
                </a:solidFill>
                <a:latin typeface="+mn-ea"/>
              </a:rPr>
              <a:t>または</a:t>
            </a:r>
            <a:r>
              <a:rPr kumimoji="1" lang="ja-JP" altLang="en-US" sz="1600" b="1" dirty="0">
                <a:solidFill>
                  <a:srgbClr val="035DB5"/>
                </a:solidFill>
                <a:latin typeface="+mn-ea"/>
              </a:rPr>
              <a:t>  </a:t>
            </a:r>
            <a:r>
              <a:rPr kumimoji="1" lang="en-US" altLang="ja-JP" sz="1600" b="1" dirty="0">
                <a:solidFill>
                  <a:srgbClr val="035DB5"/>
                </a:solidFill>
                <a:latin typeface="+mn-ea"/>
              </a:rPr>
              <a:t>BS</a:t>
            </a:r>
            <a:r>
              <a:rPr kumimoji="1" lang="ja-JP" altLang="en-US" sz="1600" b="1" dirty="0">
                <a:solidFill>
                  <a:srgbClr val="035DB5"/>
                </a:solidFill>
                <a:latin typeface="+mn-ea"/>
              </a:rPr>
              <a:t>放送</a:t>
            </a:r>
            <a:r>
              <a:rPr kumimoji="1" lang="en-US" altLang="ja-JP" sz="1600" b="1" dirty="0">
                <a:solidFill>
                  <a:srgbClr val="035DB5"/>
                </a:solidFill>
                <a:latin typeface="+mn-ea"/>
              </a:rPr>
              <a:t> 231</a:t>
            </a:r>
            <a:r>
              <a:rPr kumimoji="1" lang="ja-JP" altLang="en-US" sz="1600" b="1" dirty="0">
                <a:solidFill>
                  <a:srgbClr val="035DB5"/>
                </a:solidFill>
                <a:latin typeface="+mn-ea"/>
              </a:rPr>
              <a:t>・</a:t>
            </a:r>
            <a:r>
              <a:rPr kumimoji="1" lang="en-US" altLang="ja-JP" sz="1600" b="1" dirty="0">
                <a:solidFill>
                  <a:srgbClr val="035DB5"/>
                </a:solidFill>
                <a:latin typeface="+mn-ea"/>
              </a:rPr>
              <a:t>531ch  </a:t>
            </a:r>
            <a:r>
              <a:rPr kumimoji="1" lang="ja-JP" altLang="en-US" sz="1200" b="1" dirty="0">
                <a:solidFill>
                  <a:srgbClr val="035DB5"/>
                </a:solidFill>
                <a:latin typeface="+mn-ea"/>
              </a:rPr>
              <a:t>または</a:t>
            </a:r>
            <a:r>
              <a:rPr kumimoji="1" lang="ja-JP" altLang="en-US" sz="1600" b="1" dirty="0">
                <a:solidFill>
                  <a:srgbClr val="035DB5"/>
                </a:solidFill>
                <a:latin typeface="+mn-ea"/>
              </a:rPr>
              <a:t>  学習センターで学ぶ 、通信制大学。</a:t>
            </a:r>
            <a:endParaRPr kumimoji="1" lang="en-US" altLang="ja-JP" sz="1600" b="1" dirty="0">
              <a:solidFill>
                <a:srgbClr val="035DB5"/>
              </a:solidFill>
              <a:latin typeface="+mn-ea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D3A5F2BA-4248-9719-BA68-FC09633807A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6831" y="2767139"/>
            <a:ext cx="1668751" cy="396000"/>
          </a:xfrm>
          <a:prstGeom prst="rect">
            <a:avLst/>
          </a:prstGeom>
        </p:spPr>
      </p:pic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8925D4D-3BCC-CFF2-AD7B-D74CAF73CD71}"/>
              </a:ext>
            </a:extLst>
          </p:cNvPr>
          <p:cNvSpPr txBox="1"/>
          <p:nvPr/>
        </p:nvSpPr>
        <p:spPr>
          <a:xfrm>
            <a:off x="308502" y="-115579"/>
            <a:ext cx="10219712" cy="796949"/>
          </a:xfrm>
          <a:prstGeom prst="rect">
            <a:avLst/>
          </a:prstGeom>
          <a:noFill/>
        </p:spPr>
        <p:txBody>
          <a:bodyPr wrap="none" lIns="36000" rIns="36000" rtlCol="0" anchor="ctr" anchorCtr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4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35DB5">
                      <a:alpha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学習センターの閉所日</a:t>
            </a:r>
            <a:r>
              <a:rPr kumimoji="1" lang="en-US" altLang="ja-JP" sz="4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35DB5">
                      <a:alpha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kumimoji="1" lang="ja-JP" altLang="en-US" sz="4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35DB5">
                      <a:alpha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日制の導入</a:t>
            </a:r>
            <a:r>
              <a:rPr kumimoji="1" lang="ja-JP" altLang="en-US" sz="2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35DB5">
                      <a:alpha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について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45C19E56-C42B-D55E-50CB-8C906D70C25D}"/>
              </a:ext>
            </a:extLst>
          </p:cNvPr>
          <p:cNvSpPr txBox="1"/>
          <p:nvPr/>
        </p:nvSpPr>
        <p:spPr>
          <a:xfrm>
            <a:off x="1782703" y="796530"/>
            <a:ext cx="7110373" cy="1535637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>
            <a:defPPr>
              <a:defRPr lang="en-US"/>
            </a:defPPr>
            <a:lvl1pPr algn="ctr">
              <a:defRPr kumimoji="1" b="1">
                <a:solidFill>
                  <a:schemeClr val="lt1"/>
                </a:solidFill>
                <a:effectLst>
                  <a:glow rad="190500">
                    <a:schemeClr val="accent3">
                      <a:alpha val="90000"/>
                    </a:schemeClr>
                  </a:glow>
                </a:effectLst>
                <a:latin typeface="+mn-ea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>
              <a:lnSpc>
                <a:spcPct val="120000"/>
              </a:lnSpc>
            </a:pPr>
            <a:endParaRPr lang="en-US" altLang="ja-JP" sz="1200" dirty="0">
              <a:solidFill>
                <a:srgbClr val="035DB5"/>
              </a:solidFill>
              <a:effectLst/>
            </a:endParaRPr>
          </a:p>
          <a:p>
            <a:pPr algn="just">
              <a:lnSpc>
                <a:spcPts val="1800"/>
              </a:lnSpc>
            </a:pPr>
            <a:r>
              <a:rPr lang="ja-JP" altLang="en-US" sz="1900" dirty="0">
                <a:solidFill>
                  <a:srgbClr val="035DB5"/>
                </a:solidFill>
                <a:effectLst/>
              </a:rPr>
              <a:t> </a:t>
            </a:r>
            <a:endParaRPr lang="en-US" altLang="ja-JP" sz="1900" dirty="0">
              <a:solidFill>
                <a:srgbClr val="035DB5"/>
              </a:solidFill>
              <a:effectLst/>
            </a:endParaRPr>
          </a:p>
          <a:p>
            <a:pPr algn="just">
              <a:lnSpc>
                <a:spcPts val="1800"/>
              </a:lnSpc>
            </a:pPr>
            <a:endParaRPr lang="en-US" altLang="ja-JP" sz="1900" dirty="0">
              <a:ln w="0">
                <a:noFill/>
              </a:ln>
              <a:solidFill>
                <a:srgbClr val="035DB5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just">
              <a:lnSpc>
                <a:spcPts val="1800"/>
              </a:lnSpc>
            </a:pPr>
            <a:endParaRPr lang="en-US" altLang="ja-JP" sz="1900" dirty="0">
              <a:ln w="0">
                <a:noFill/>
              </a:ln>
              <a:solidFill>
                <a:srgbClr val="035DB5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just">
              <a:lnSpc>
                <a:spcPts val="1800"/>
              </a:lnSpc>
            </a:pPr>
            <a:r>
              <a:rPr lang="ja-JP" altLang="en-US" sz="2000" dirty="0">
                <a:ln w="0">
                  <a:noFill/>
                </a:ln>
                <a:solidFill>
                  <a:srgbClr val="035DB5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endParaRPr lang="en-US" altLang="ja-JP" sz="2000" dirty="0">
              <a:ln w="0">
                <a:noFill/>
              </a:ln>
              <a:solidFill>
                <a:srgbClr val="035DB5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just">
              <a:lnSpc>
                <a:spcPts val="1800"/>
              </a:lnSpc>
            </a:pPr>
            <a:endParaRPr lang="en-US" altLang="ja-JP" sz="2800" dirty="0">
              <a:ln w="0">
                <a:noFill/>
              </a:ln>
              <a:solidFill>
                <a:srgbClr val="035DB5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just">
              <a:lnSpc>
                <a:spcPts val="1800"/>
              </a:lnSpc>
            </a:pPr>
            <a:r>
              <a:rPr lang="ja-JP" altLang="en-US" sz="2800" dirty="0">
                <a:ln w="0">
                  <a:noFill/>
                </a:ln>
                <a:solidFill>
                  <a:srgbClr val="035DB5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🔵令和</a:t>
            </a:r>
            <a:r>
              <a:rPr lang="en-US" altLang="ja-JP" sz="2800" dirty="0">
                <a:ln w="0">
                  <a:noFill/>
                </a:ln>
                <a:solidFill>
                  <a:srgbClr val="035DB5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</a:t>
            </a:r>
            <a:r>
              <a:rPr lang="ja-JP" altLang="en-US" sz="2800" dirty="0">
                <a:ln w="0">
                  <a:noFill/>
                </a:ln>
                <a:solidFill>
                  <a:srgbClr val="035DB5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</a:t>
            </a:r>
            <a:r>
              <a:rPr lang="en-US" altLang="ja-JP" sz="2800" dirty="0">
                <a:ln w="0">
                  <a:noFill/>
                </a:ln>
                <a:solidFill>
                  <a:srgbClr val="035DB5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lang="ja-JP" altLang="en-US" sz="2800" dirty="0">
                <a:ln w="0">
                  <a:noFill/>
                </a:ln>
                <a:solidFill>
                  <a:srgbClr val="035DB5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2800" dirty="0">
                <a:ln w="0">
                  <a:noFill/>
                </a:ln>
                <a:solidFill>
                  <a:srgbClr val="035DB5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2800" dirty="0">
                <a:ln w="0">
                  <a:noFill/>
                </a:ln>
                <a:solidFill>
                  <a:srgbClr val="035DB5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日から移行</a:t>
            </a:r>
            <a:endParaRPr lang="en-US" altLang="ja-JP" sz="2800" dirty="0">
              <a:ln w="0">
                <a:noFill/>
              </a:ln>
              <a:solidFill>
                <a:srgbClr val="035DB5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just">
              <a:lnSpc>
                <a:spcPts val="1800"/>
              </a:lnSpc>
            </a:pPr>
            <a:endParaRPr lang="ja-JP" altLang="ja-JP" sz="1200" kern="100" dirty="0">
              <a:solidFill>
                <a:srgbClr val="FF0000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ja-JP" altLang="en-US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</a:t>
            </a:r>
            <a:r>
              <a:rPr lang="ja-JP" altLang="ja-JP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【移行後の閉所日】　</a:t>
            </a:r>
            <a:r>
              <a:rPr lang="en-US" altLang="ja-JP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4</a:t>
            </a:r>
            <a:r>
              <a:rPr lang="ja-JP" altLang="ja-JP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月～</a:t>
            </a:r>
            <a:r>
              <a:rPr lang="en-US" altLang="ja-JP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7</a:t>
            </a:r>
            <a:r>
              <a:rPr lang="ja-JP" altLang="ja-JP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月・</a:t>
            </a:r>
            <a:r>
              <a:rPr lang="en-US" altLang="ja-JP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10</a:t>
            </a:r>
            <a:r>
              <a:rPr lang="ja-JP" altLang="ja-JP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月～</a:t>
            </a:r>
            <a:r>
              <a:rPr lang="en-US" altLang="ja-JP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1</a:t>
            </a:r>
            <a:r>
              <a:rPr lang="ja-JP" altLang="ja-JP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月　・・・　月曜日、火曜日</a:t>
            </a:r>
          </a:p>
          <a:p>
            <a:pPr algn="just">
              <a:lnSpc>
                <a:spcPts val="1800"/>
              </a:lnSpc>
            </a:pPr>
            <a:r>
              <a:rPr lang="ja-JP" altLang="ja-JP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　　　　　</a:t>
            </a:r>
            <a:r>
              <a:rPr lang="ja-JP" altLang="en-US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</a:t>
            </a:r>
            <a:r>
              <a:rPr lang="ja-JP" altLang="ja-JP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8</a:t>
            </a:r>
            <a:r>
              <a:rPr lang="ja-JP" altLang="ja-JP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月</a:t>
            </a:r>
            <a:r>
              <a:rPr lang="ja-JP" altLang="en-US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altLang="ja-JP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</a:t>
            </a:r>
            <a:r>
              <a:rPr lang="ja-JP" altLang="en-US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9</a:t>
            </a:r>
            <a:r>
              <a:rPr lang="ja-JP" altLang="ja-JP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月</a:t>
            </a:r>
            <a:r>
              <a:rPr lang="ja-JP" altLang="en-US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altLang="ja-JP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</a:t>
            </a:r>
            <a:r>
              <a:rPr lang="ja-JP" altLang="en-US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2</a:t>
            </a:r>
            <a:r>
              <a:rPr lang="ja-JP" altLang="ja-JP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月・</a:t>
            </a:r>
            <a:r>
              <a:rPr lang="ja-JP" altLang="en-US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</a:t>
            </a:r>
            <a:r>
              <a:rPr lang="ja-JP" altLang="ja-JP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・・・</a:t>
            </a:r>
            <a:r>
              <a:rPr lang="ja-JP" altLang="en-US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</a:t>
            </a:r>
            <a:r>
              <a:rPr lang="ja-JP" altLang="en-US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日曜日</a:t>
            </a:r>
            <a:r>
              <a:rPr lang="ja-JP" altLang="en-US" sz="1200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、月曜日</a:t>
            </a:r>
            <a:r>
              <a:rPr lang="ja-JP" altLang="ja-JP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、月曜日</a:t>
            </a:r>
          </a:p>
          <a:p>
            <a:pPr algn="just">
              <a:lnSpc>
                <a:spcPts val="1800"/>
              </a:lnSpc>
            </a:pPr>
            <a:r>
              <a:rPr lang="en-US" altLang="ja-JP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 </a:t>
            </a:r>
            <a:endParaRPr lang="ja-JP" altLang="ja-JP" sz="12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endParaRPr lang="en-US" altLang="ja-JP" sz="2000" dirty="0">
              <a:ln w="0">
                <a:noFill/>
              </a:ln>
              <a:solidFill>
                <a:srgbClr val="035DB5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lang="ja-JP" altLang="en-US" dirty="0">
                <a:solidFill>
                  <a:srgbClr val="035DB5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 </a:t>
            </a:r>
            <a:endParaRPr lang="en-US" altLang="zh-TW" sz="1200" dirty="0">
              <a:solidFill>
                <a:srgbClr val="035DB5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5225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13572</TotalTime>
  <Words>107</Words>
  <Application>Microsoft Office PowerPoint</Application>
  <PresentationFormat>ユーザー設定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yoko komatsubara</dc:creator>
  <cp:lastModifiedBy>木林 りみこ</cp:lastModifiedBy>
  <cp:revision>105</cp:revision>
  <cp:lastPrinted>2024-07-09T10:22:59Z</cp:lastPrinted>
  <dcterms:created xsi:type="dcterms:W3CDTF">2023-12-25T13:44:14Z</dcterms:created>
  <dcterms:modified xsi:type="dcterms:W3CDTF">2026-06-20T02:58:06Z</dcterms:modified>
</cp:coreProperties>
</file>