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8" r:id="rId1"/>
  </p:sldMasterIdLst>
  <p:notesMasterIdLst>
    <p:notesMasterId r:id="rId3"/>
  </p:notesMasterIdLst>
  <p:sldIdLst>
    <p:sldId id="258" r:id="rId2"/>
  </p:sldIdLst>
  <p:sldSz cx="16256000" cy="9144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  <a:srgbClr val="FFCCFF"/>
    <a:srgbClr val="CCFF66"/>
    <a:srgbClr val="99FF66"/>
    <a:srgbClr val="66FFFF"/>
    <a:srgbClr val="CCFFFF"/>
    <a:srgbClr val="CCECFF"/>
    <a:srgbClr val="99CC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66" y="1140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25F450-DA1E-4F2D-8FB3-4665D1DB668D}" type="datetimeFigureOut">
              <a:rPr lang="ja-JP" altLang="en-US"/>
              <a:pPr>
                <a:defRPr/>
              </a:pPr>
              <a:t>2025/3/2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C4CA13-C430-4A40-AF0C-A8558B253E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4683" y="1734381"/>
            <a:ext cx="11586635" cy="3345617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4683" y="5181601"/>
            <a:ext cx="11586635" cy="1828799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7ED3E-18D5-4CE0-BD7B-E5564C95A3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405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92" y="5719165"/>
            <a:ext cx="13819243" cy="108214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79659" y="931015"/>
            <a:ext cx="13096709" cy="428551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66" y="6811637"/>
            <a:ext cx="13819269" cy="909963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11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66" y="812799"/>
            <a:ext cx="13819269" cy="456966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67" y="5606428"/>
            <a:ext cx="13819269" cy="2115173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928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283" y="812800"/>
            <a:ext cx="12403669" cy="3990539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294193" y="4813376"/>
            <a:ext cx="11669732" cy="793051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66" y="5830396"/>
            <a:ext cx="13819269" cy="18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TextBox 12"/>
          <p:cNvSpPr txBox="1"/>
          <p:nvPr/>
        </p:nvSpPr>
        <p:spPr>
          <a:xfrm>
            <a:off x="1335317" y="1005555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76744" y="3991438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221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67" y="2851629"/>
            <a:ext cx="13819269" cy="3349113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67" y="6216447"/>
            <a:ext cx="13819269" cy="152085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223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18366" y="812800"/>
            <a:ext cx="13819269" cy="21401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218365" y="3156124"/>
            <a:ext cx="4398635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218365" y="3924474"/>
            <a:ext cx="4398635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6519" y="3156124"/>
            <a:ext cx="4388695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5921798" y="3924474"/>
            <a:ext cx="4404468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631064" y="3156124"/>
            <a:ext cx="4406571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0631064" y="3924474"/>
            <a:ext cx="4406571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10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218366" y="814363"/>
            <a:ext cx="13819269" cy="2138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218366" y="5606427"/>
            <a:ext cx="4395212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218366" y="3156124"/>
            <a:ext cx="4395212" cy="2032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18366" y="6374776"/>
            <a:ext cx="4395212" cy="134682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3679" y="5606427"/>
            <a:ext cx="4402437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921798" y="3156124"/>
            <a:ext cx="4404469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5921798" y="6374774"/>
            <a:ext cx="4404469" cy="1346825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631065" y="5606427"/>
            <a:ext cx="4400908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0631064" y="3156124"/>
            <a:ext cx="4406571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0630898" y="6374771"/>
            <a:ext cx="4406737" cy="134682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62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218367" y="3156125"/>
            <a:ext cx="13819269" cy="45654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7134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812802"/>
            <a:ext cx="3404435" cy="69087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218367" y="812802"/>
            <a:ext cx="10211632" cy="69087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190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21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218365" y="3156123"/>
            <a:ext cx="13818435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366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65" y="1104751"/>
            <a:ext cx="13802336" cy="364909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365" y="4876610"/>
            <a:ext cx="13802336" cy="1824244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BCE69-AFE4-4188-9446-2374FB13530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97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218367" y="824690"/>
            <a:ext cx="13819268" cy="21282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218365" y="3156123"/>
            <a:ext cx="6808035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8229600" y="3156123"/>
            <a:ext cx="6807200" cy="45654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27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218367" y="824690"/>
            <a:ext cx="13819268" cy="21282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438" y="3161357"/>
            <a:ext cx="6497965" cy="906659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1218366" y="4068017"/>
            <a:ext cx="6808036" cy="36535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28564" y="3161357"/>
            <a:ext cx="6509072" cy="906659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8229601" y="4068017"/>
            <a:ext cx="6807201" cy="36535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89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E2CE1-BF67-4516-8783-E3A959796B3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214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DD7D0-9D03-4538-84B3-E1B45F711D4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490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67" y="812800"/>
            <a:ext cx="5247584" cy="2697669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770750" y="812801"/>
            <a:ext cx="8266884" cy="69087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66" y="3510469"/>
            <a:ext cx="5247585" cy="4211131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08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66" y="812800"/>
            <a:ext cx="7913292" cy="2697672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9738" y="812801"/>
            <a:ext cx="4340477" cy="69088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393" y="3510470"/>
            <a:ext cx="7913265" cy="4211129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6E20A-0C79-4E18-8E3A-80F9C54C793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51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6256004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367" y="824690"/>
            <a:ext cx="13819268" cy="2128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367" y="3156125"/>
            <a:ext cx="13819269" cy="4565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8316" y="7844368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366" y="7844368"/>
            <a:ext cx="889718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18682" y="7844368"/>
            <a:ext cx="101895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240220-E9F6-4E5C-BC90-482DAA907E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014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  <p:sldLayoutId id="2147484240" r:id="rId12"/>
    <p:sldLayoutId id="2147484241" r:id="rId13"/>
    <p:sldLayoutId id="2147484242" r:id="rId14"/>
    <p:sldLayoutId id="2147484243" r:id="rId15"/>
    <p:sldLayoutId id="2147484244" r:id="rId16"/>
    <p:sldLayoutId id="2147484245" r:id="rId17"/>
    <p:sldLayoutId id="2147484246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kumimoji="1"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kumimoji="1"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kumimoji="1"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tint val="90000"/>
                <a:lumMod val="100000"/>
              </a:schemeClr>
            </a:gs>
            <a:gs pos="100000">
              <a:srgbClr val="99FF6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E3A2F5B-417F-4CE5-BBDF-4818C036933F}"/>
              </a:ext>
            </a:extLst>
          </p:cNvPr>
          <p:cNvSpPr/>
          <p:nvPr/>
        </p:nvSpPr>
        <p:spPr>
          <a:xfrm>
            <a:off x="596423" y="4183230"/>
            <a:ext cx="15262404" cy="3926144"/>
          </a:xfrm>
          <a:prstGeom prst="roundRect">
            <a:avLst>
              <a:gd name="adj" fmla="val 7261"/>
            </a:avLst>
          </a:prstGeom>
          <a:solidFill>
            <a:srgbClr val="FFF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6042" y="8192514"/>
            <a:ext cx="2733011" cy="822269"/>
          </a:xfrm>
          <a:prstGeom prst="rect">
            <a:avLst/>
          </a:prstGeom>
          <a:effectLst/>
        </p:spPr>
      </p:pic>
      <p:grpSp>
        <p:nvGrpSpPr>
          <p:cNvPr id="4" name="グループ化 3"/>
          <p:cNvGrpSpPr/>
          <p:nvPr/>
        </p:nvGrpSpPr>
        <p:grpSpPr>
          <a:xfrm>
            <a:off x="2612783" y="76199"/>
            <a:ext cx="10567452" cy="2217051"/>
            <a:chOff x="1314219" y="698835"/>
            <a:chExt cx="3193295" cy="1215002"/>
          </a:xfrm>
          <a:solidFill>
            <a:srgbClr val="66FF33"/>
          </a:solidFill>
        </p:grpSpPr>
        <p:sp>
          <p:nvSpPr>
            <p:cNvPr id="5" name="横巻き 4"/>
            <p:cNvSpPr/>
            <p:nvPr/>
          </p:nvSpPr>
          <p:spPr>
            <a:xfrm>
              <a:off x="1314219" y="698835"/>
              <a:ext cx="3193295" cy="1215002"/>
            </a:xfrm>
            <a:prstGeom prst="horizontalScroll">
              <a:avLst/>
            </a:prstGeom>
            <a:solidFill>
              <a:srgbClr val="FFCCFF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216747" tIns="108373" rIns="216747" bIns="10837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endParaRPr lang="ja-JP" altLang="en-US" sz="4267" kern="0">
                <a:solidFill>
                  <a:sysClr val="window" lastClr="FFFFFF"/>
                </a:solidFill>
                <a:latin typeface="Century" panose="020F0502020204030204"/>
                <a:ea typeface="ＭＳ 明朝" panose="02020609040205080304" pitchFamily="17" charset="-128"/>
              </a:endParaRPr>
            </a:p>
          </p:txBody>
        </p:sp>
        <p:sp>
          <p:nvSpPr>
            <p:cNvPr id="6" name="テキスト ボックス 2"/>
            <p:cNvSpPr txBox="1">
              <a:spLocks noChangeArrowheads="1"/>
            </p:cNvSpPr>
            <p:nvPr/>
          </p:nvSpPr>
          <p:spPr bwMode="auto">
            <a:xfrm>
              <a:off x="1366855" y="914707"/>
              <a:ext cx="3088021" cy="663659"/>
            </a:xfrm>
            <a:prstGeom prst="rect">
              <a:avLst/>
            </a:prstGeom>
            <a:solidFill>
              <a:srgbClr val="CC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216747" tIns="108373" rIns="216747" bIns="108373" anchor="t" anchorCtr="0">
              <a:noAutofit/>
            </a:bodyPr>
            <a:lstStyle/>
            <a:p>
              <a:pPr algn="ctr">
                <a:defRPr/>
              </a:pPr>
              <a:r>
                <a:rPr lang="ja-JP" altLang="en-US" sz="4400" b="1" kern="100" dirty="0"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学習センター臨時閉所及び</a:t>
              </a:r>
              <a:endParaRPr lang="en-US" altLang="ja-JP" sz="4400" b="1" kern="100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ja-JP" altLang="en-US" sz="4400" b="1" kern="100" dirty="0">
                  <a:ln w="12700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  <a:cs typeface="Times New Roman" panose="02020603050405020304" pitchFamily="18" charset="0"/>
                </a:rPr>
                <a:t>図書・視聴学習室臨時閉室のお知らせ</a:t>
              </a:r>
              <a:endParaRPr lang="ja-JP" altLang="en-US" sz="44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28020" y="2294051"/>
            <a:ext cx="15115095" cy="126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216747" tIns="108373" rIns="216747" bIns="108373" anchor="t" anchorCtr="0">
            <a:noAutofit/>
          </a:bodyPr>
          <a:lstStyle/>
          <a:p>
            <a:r>
              <a:rPr lang="ja-JP" altLang="en-US" sz="3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空調設備工事及び新学期準備のため、下記の日程にて臨時閉所・閉室とさせていただきます。（通常閉所日の月曜日を含めて記載しています。）</a:t>
            </a:r>
            <a:endParaRPr lang="ja-JP" altLang="en-US" sz="36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96423" y="8327186"/>
            <a:ext cx="11111284" cy="86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216747" tIns="108373" rIns="216747" bIns="108373" anchor="t" anchorCtr="0">
            <a:noAutofit/>
          </a:bodyPr>
          <a:lstStyle/>
          <a:p>
            <a:r>
              <a:rPr lang="ja-JP" altLang="en-US" sz="3200" b="1" kern="100" dirty="0">
                <a:solidFill>
                  <a:srgbClr val="0000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ご迷惑をおかけしますが，ご理解のほどよろしくお願いします。</a:t>
            </a:r>
            <a:endParaRPr lang="ja-JP" altLang="en-US" sz="3200" kern="100" dirty="0">
              <a:solidFill>
                <a:srgbClr val="0000CC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7265549" y="3554716"/>
            <a:ext cx="862450" cy="69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216747" tIns="108373" rIns="216747" bIns="108373" anchor="t" anchorCtr="0">
            <a:noAutofit/>
          </a:bodyPr>
          <a:lstStyle/>
          <a:p>
            <a:r>
              <a:rPr lang="ja-JP" altLang="en-US" sz="3600" b="1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記</a:t>
            </a:r>
            <a:endParaRPr lang="ja-JP" altLang="en-US" sz="36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2">
            <a:extLst>
              <a:ext uri="{FF2B5EF4-FFF2-40B4-BE49-F238E27FC236}">
                <a16:creationId xmlns:a16="http://schemas.microsoft.com/office/drawing/2014/main" id="{721EDD30-6F41-4C54-A902-CC308C0CF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261" y="4504053"/>
            <a:ext cx="14666955" cy="354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21920" tIns="60960" rIns="121920" bIns="60960" anchor="t" anchorCtr="0">
            <a:noAutofit/>
          </a:bodyPr>
          <a:lstStyle/>
          <a:p>
            <a:pPr indent="330200" algn="just">
              <a:lnSpc>
                <a:spcPts val="3800"/>
              </a:lnSpc>
            </a:pPr>
            <a:r>
              <a:rPr lang="ja-JP" altLang="ja-JP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学習センター</a:t>
            </a:r>
            <a:r>
              <a:rPr lang="ja-JP" altLang="en-US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閉所期間：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３月２４日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～３月２６日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水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</a:p>
          <a:p>
            <a:pPr indent="330200" algn="just">
              <a:lnSpc>
                <a:spcPts val="3800"/>
              </a:lnSpc>
            </a:pPr>
            <a:endParaRPr lang="ja-JP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330200" algn="just">
              <a:lnSpc>
                <a:spcPts val="3800"/>
              </a:lnSpc>
            </a:pPr>
            <a:r>
              <a:rPr lang="ja-JP" altLang="ja-JP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図書・視聴学習室</a:t>
            </a:r>
            <a:r>
              <a:rPr lang="ja-JP" altLang="en-US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閉室</a:t>
            </a:r>
            <a:r>
              <a:rPr lang="ja-JP" altLang="en-US" sz="35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期間</a:t>
            </a:r>
            <a:r>
              <a:rPr lang="ja-JP" altLang="en-US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：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３月１６日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～１９日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水</a:t>
            </a:r>
            <a:r>
              <a:rPr lang="en-US" altLang="ja-JP" sz="3500" kern="100" dirty="0">
                <a:solidFill>
                  <a:srgbClr val="FF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</a:p>
          <a:p>
            <a:pPr indent="330200" algn="just">
              <a:lnSpc>
                <a:spcPts val="3800"/>
              </a:lnSpc>
            </a:pPr>
            <a:r>
              <a:rPr lang="ja-JP" altLang="ja-JP" sz="3500" kern="10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（※学生休憩室は利用できます）</a:t>
            </a:r>
            <a:endParaRPr lang="en-US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330200" algn="just">
              <a:lnSpc>
                <a:spcPts val="3800"/>
              </a:lnSpc>
            </a:pPr>
            <a:endParaRPr lang="en-US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330200" algn="just">
              <a:lnSpc>
                <a:spcPts val="3800"/>
              </a:lnSpc>
            </a:pPr>
            <a:r>
              <a:rPr lang="ja-JP" altLang="en-US" sz="35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図書・視聴学習室</a:t>
            </a:r>
            <a:r>
              <a:rPr lang="ja-JP" altLang="en-US" sz="3500" kern="1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、学生休憩室閉室期間（</a:t>
            </a:r>
            <a:r>
              <a:rPr lang="ja-JP" altLang="en-US" sz="35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センター窓口のみ開所）</a:t>
            </a:r>
            <a:endParaRPr lang="en-US" altLang="ja-JP" sz="3500" kern="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330200" algn="just">
              <a:lnSpc>
                <a:spcPts val="3800"/>
              </a:lnSpc>
            </a:pPr>
            <a:r>
              <a:rPr lang="ja-JP" altLang="en-US" sz="3500" kern="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　　　　　　　　　　 ： </a:t>
            </a:r>
            <a:r>
              <a:rPr lang="ja-JP" altLang="en-US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３月２７日</a:t>
            </a:r>
            <a:r>
              <a:rPr lang="en-US" altLang="ja-JP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木</a:t>
            </a:r>
            <a:r>
              <a:rPr lang="en-US" altLang="ja-JP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～４月２日</a:t>
            </a:r>
            <a:r>
              <a:rPr lang="en-US" altLang="ja-JP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水</a:t>
            </a:r>
            <a:r>
              <a:rPr lang="en-US" altLang="ja-JP" sz="3500" kern="1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)</a:t>
            </a:r>
            <a:endParaRPr lang="ja-JP" altLang="en-US" sz="3500" kern="1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330200" algn="just">
              <a:lnSpc>
                <a:spcPts val="3800"/>
              </a:lnSpc>
            </a:pPr>
            <a:endParaRPr lang="ja-JP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990600" algn="just">
              <a:lnSpc>
                <a:spcPts val="3800"/>
              </a:lnSpc>
            </a:pPr>
            <a:endParaRPr lang="en-US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indent="990600" algn="just">
              <a:lnSpc>
                <a:spcPts val="3800"/>
              </a:lnSpc>
            </a:pPr>
            <a:endParaRPr lang="ja-JP" altLang="ja-JP" sz="350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26018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862</TotalTime>
  <Words>135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N-B</vt:lpstr>
      <vt:lpstr>UD デジタル 教科書体 NK-B</vt:lpstr>
      <vt:lpstr>游ゴシック</vt:lpstr>
      <vt:lpstr>Arial</vt:lpstr>
      <vt:lpstr>Century</vt:lpstr>
      <vt:lpstr>Tw Cen MT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guchi</dc:creator>
  <cp:lastModifiedBy>笹岡 由美子</cp:lastModifiedBy>
  <cp:revision>90</cp:revision>
  <cp:lastPrinted>2025-03-02T02:21:34Z</cp:lastPrinted>
  <dcterms:created xsi:type="dcterms:W3CDTF">2011-05-10T05:25:28Z</dcterms:created>
  <dcterms:modified xsi:type="dcterms:W3CDTF">2025-03-02T02:24:05Z</dcterms:modified>
</cp:coreProperties>
</file>