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8" r:id="rId1"/>
  </p:sldMasterIdLst>
  <p:notesMasterIdLst>
    <p:notesMasterId r:id="rId3"/>
  </p:notesMasterIdLst>
  <p:sldIdLst>
    <p:sldId id="258" r:id="rId2"/>
  </p:sldIdLst>
  <p:sldSz cx="16256000" cy="9144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5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BD"/>
    <a:srgbClr val="FFCCFF"/>
    <a:srgbClr val="CCFF66"/>
    <a:srgbClr val="99FF66"/>
    <a:srgbClr val="66FFFF"/>
    <a:srgbClr val="CCFFFF"/>
    <a:srgbClr val="CCECFF"/>
    <a:srgbClr val="99CCFF"/>
    <a:srgbClr val="66CC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66" y="1140"/>
      </p:cViewPr>
      <p:guideLst>
        <p:guide orient="horz" pos="2880"/>
        <p:guide pos="5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125F450-DA1E-4F2D-8FB3-4665D1DB668D}" type="datetimeFigureOut">
              <a:rPr lang="ja-JP" altLang="en-US"/>
              <a:pPr>
                <a:defRPr/>
              </a:pPr>
              <a:t>2025/3/2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8C4CA13-C430-4A40-AF0C-A8558B253E3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4683" y="1734381"/>
            <a:ext cx="11586635" cy="3345617"/>
          </a:xfrm>
        </p:spPr>
        <p:txBody>
          <a:bodyPr anchor="b">
            <a:normAutofit/>
          </a:bodyPr>
          <a:lstStyle>
            <a:lvl1pPr algn="ctr">
              <a:defRPr sz="6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4683" y="5181601"/>
            <a:ext cx="11586635" cy="1828799"/>
          </a:xfrm>
        </p:spPr>
        <p:txBody>
          <a:bodyPr>
            <a:normAutofit/>
          </a:bodyPr>
          <a:lstStyle>
            <a:lvl1pPr marL="0" indent="0" algn="ctr">
              <a:buNone/>
              <a:defRPr sz="2933">
                <a:solidFill>
                  <a:schemeClr val="bg1">
                    <a:lumMod val="50000"/>
                  </a:schemeClr>
                </a:solidFill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37ED3E-18D5-4CE0-BD7B-E5564C95A32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4053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392" y="5719165"/>
            <a:ext cx="13819243" cy="108214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79659" y="931015"/>
            <a:ext cx="13096709" cy="4285515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366" y="6811637"/>
            <a:ext cx="13819269" cy="909963"/>
          </a:xfrm>
        </p:spPr>
        <p:txBody>
          <a:bodyPr/>
          <a:lstStyle>
            <a:lvl1pPr marL="0" indent="0" algn="ctr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40220-E9F6-4E5C-BC90-482DAA907E6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1131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366" y="812799"/>
            <a:ext cx="13819269" cy="4569660"/>
          </a:xfrm>
        </p:spPr>
        <p:txBody>
          <a:bodyPr anchor="ctr"/>
          <a:lstStyle>
            <a:lvl1pPr algn="ctr"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367" y="5606428"/>
            <a:ext cx="13819269" cy="2115173"/>
          </a:xfrm>
        </p:spPr>
        <p:txBody>
          <a:bodyPr anchor="ctr"/>
          <a:lstStyle>
            <a:lvl1pPr marL="0" indent="0" algn="ctr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40220-E9F6-4E5C-BC90-482DAA907E6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9287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8283" y="812800"/>
            <a:ext cx="12403669" cy="3990539"/>
          </a:xfrm>
        </p:spPr>
        <p:txBody>
          <a:bodyPr anchor="ctr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2294193" y="4813376"/>
            <a:ext cx="11669732" cy="793051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366" y="5830396"/>
            <a:ext cx="13819269" cy="18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40220-E9F6-4E5C-BC90-482DAA907E6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3" name="TextBox 12"/>
          <p:cNvSpPr txBox="1"/>
          <p:nvPr/>
        </p:nvSpPr>
        <p:spPr>
          <a:xfrm>
            <a:off x="1335317" y="1005555"/>
            <a:ext cx="812800" cy="779701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0666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076744" y="3991438"/>
            <a:ext cx="812800" cy="779701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0666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1221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367" y="2851629"/>
            <a:ext cx="13819269" cy="3349113"/>
          </a:xfrm>
        </p:spPr>
        <p:txBody>
          <a:bodyPr anchor="b"/>
          <a:lstStyle>
            <a:lvl1pPr algn="ctr"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367" y="6216447"/>
            <a:ext cx="13819269" cy="1520859"/>
          </a:xfrm>
        </p:spPr>
        <p:txBody>
          <a:bodyPr anchor="t"/>
          <a:lstStyle>
            <a:lvl1pPr marL="0" indent="0" algn="ctr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40220-E9F6-4E5C-BC90-482DAA907E6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2223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218366" y="812800"/>
            <a:ext cx="13819269" cy="21401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218365" y="3156124"/>
            <a:ext cx="4398635" cy="768349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3200" b="0">
                <a:solidFill>
                  <a:schemeClr val="tx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218365" y="3924474"/>
            <a:ext cx="4398635" cy="3797127"/>
          </a:xfrm>
        </p:spPr>
        <p:txBody>
          <a:bodyPr anchor="t">
            <a:normAutofit/>
          </a:bodyPr>
          <a:lstStyle>
            <a:lvl1pPr marL="0" indent="0" algn="ctr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36519" y="3156124"/>
            <a:ext cx="4388695" cy="768349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3200" b="0">
                <a:solidFill>
                  <a:schemeClr val="tx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5921798" y="3924474"/>
            <a:ext cx="4404468" cy="3797127"/>
          </a:xfrm>
        </p:spPr>
        <p:txBody>
          <a:bodyPr anchor="t">
            <a:normAutofit/>
          </a:bodyPr>
          <a:lstStyle>
            <a:lvl1pPr marL="0" indent="0" algn="ctr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0631064" y="3156124"/>
            <a:ext cx="4406571" cy="768349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3200" b="0">
                <a:solidFill>
                  <a:schemeClr val="tx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10631064" y="3924474"/>
            <a:ext cx="4406571" cy="3797127"/>
          </a:xfrm>
        </p:spPr>
        <p:txBody>
          <a:bodyPr anchor="t">
            <a:normAutofit/>
          </a:bodyPr>
          <a:lstStyle>
            <a:lvl1pPr marL="0" indent="0" algn="ctr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40220-E9F6-4E5C-BC90-482DAA907E6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81030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218366" y="814363"/>
            <a:ext cx="13819269" cy="2138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218366" y="5606427"/>
            <a:ext cx="4395212" cy="768349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933" b="0">
                <a:solidFill>
                  <a:schemeClr val="tx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218366" y="3156124"/>
            <a:ext cx="4395212" cy="2032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218366" y="6374776"/>
            <a:ext cx="4395212" cy="1346824"/>
          </a:xfrm>
        </p:spPr>
        <p:txBody>
          <a:bodyPr anchor="t">
            <a:normAutofit/>
          </a:bodyPr>
          <a:lstStyle>
            <a:lvl1pPr marL="0" indent="0" algn="ctr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23679" y="5606427"/>
            <a:ext cx="4402437" cy="768349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933" b="0">
                <a:solidFill>
                  <a:schemeClr val="tx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921798" y="3156124"/>
            <a:ext cx="4404469" cy="2032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5921798" y="6374774"/>
            <a:ext cx="4404469" cy="1346825"/>
          </a:xfrm>
        </p:spPr>
        <p:txBody>
          <a:bodyPr anchor="t">
            <a:normAutofit/>
          </a:bodyPr>
          <a:lstStyle>
            <a:lvl1pPr marL="0" indent="0" algn="ctr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0631065" y="5606427"/>
            <a:ext cx="4400908" cy="768349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933" b="0">
                <a:solidFill>
                  <a:schemeClr val="tx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10631064" y="3156124"/>
            <a:ext cx="4406571" cy="2032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10630898" y="6374771"/>
            <a:ext cx="4406737" cy="1346828"/>
          </a:xfrm>
        </p:spPr>
        <p:txBody>
          <a:bodyPr anchor="t">
            <a:normAutofit/>
          </a:bodyPr>
          <a:lstStyle>
            <a:lvl1pPr marL="0" indent="0" algn="ctr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40220-E9F6-4E5C-BC90-482DAA907E6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2621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1218367" y="3156125"/>
            <a:ext cx="13819269" cy="456547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40220-E9F6-4E5C-BC90-482DAA907E6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71349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33200" y="812802"/>
            <a:ext cx="3404435" cy="69087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1218367" y="812802"/>
            <a:ext cx="10211632" cy="690879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40220-E9F6-4E5C-BC90-482DAA907E6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91908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40220-E9F6-4E5C-BC90-482DAA907E6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7216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1218365" y="3156123"/>
            <a:ext cx="13818435" cy="45654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40220-E9F6-4E5C-BC90-482DAA907E6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3665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365" y="1104751"/>
            <a:ext cx="13802336" cy="3649092"/>
          </a:xfrm>
        </p:spPr>
        <p:txBody>
          <a:bodyPr anchor="b">
            <a:normAutofit/>
          </a:bodyPr>
          <a:lstStyle>
            <a:lvl1pPr>
              <a:defRPr sz="533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365" y="4876610"/>
            <a:ext cx="13802336" cy="1824244"/>
          </a:xfrm>
        </p:spPr>
        <p:txBody>
          <a:bodyPr>
            <a:normAutofit/>
          </a:bodyPr>
          <a:lstStyle>
            <a:lvl1pPr marL="0" indent="0" algn="ctr">
              <a:buNone/>
              <a:defRPr sz="2667">
                <a:solidFill>
                  <a:schemeClr val="bg1">
                    <a:lumMod val="50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BCE69-AFE4-4188-9446-2374FB13530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9971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218367" y="824690"/>
            <a:ext cx="13819268" cy="212823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1218365" y="3156123"/>
            <a:ext cx="6808035" cy="45654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8229600" y="3156123"/>
            <a:ext cx="6807200" cy="45654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40220-E9F6-4E5C-BC90-482DAA907E6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63270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218367" y="824690"/>
            <a:ext cx="13819268" cy="212823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438" y="3161357"/>
            <a:ext cx="6497965" cy="906659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3467" b="0">
                <a:solidFill>
                  <a:schemeClr val="tx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1218366" y="4068017"/>
            <a:ext cx="6808036" cy="36535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528564" y="3161357"/>
            <a:ext cx="6509072" cy="906659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3467" b="0">
                <a:solidFill>
                  <a:schemeClr val="tx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8229601" y="4068017"/>
            <a:ext cx="6807201" cy="36535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40220-E9F6-4E5C-BC90-482DAA907E6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08979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6E2CE1-BF67-4516-8783-E3A959796B3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72146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EDD7D0-9D03-4538-84B3-E1B45F711D4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4908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367" y="812800"/>
            <a:ext cx="5247584" cy="2697669"/>
          </a:xfrm>
        </p:spPr>
        <p:txBody>
          <a:bodyPr anchor="b"/>
          <a:lstStyle>
            <a:lvl1pPr algn="ctr"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6770750" y="812801"/>
            <a:ext cx="8266884" cy="69087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366" y="3510469"/>
            <a:ext cx="5247585" cy="4211131"/>
          </a:xfrm>
        </p:spPr>
        <p:txBody>
          <a:bodyPr/>
          <a:lstStyle>
            <a:lvl1pPr marL="0" indent="0" algn="ctr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40220-E9F6-4E5C-BC90-482DAA907E6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085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366" y="812800"/>
            <a:ext cx="7913292" cy="2697672"/>
          </a:xfrm>
        </p:spPr>
        <p:txBody>
          <a:bodyPr anchor="b"/>
          <a:lstStyle>
            <a:lvl1pPr algn="ctr"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9738" y="812801"/>
            <a:ext cx="4340477" cy="69088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393" y="3510470"/>
            <a:ext cx="7913265" cy="4211129"/>
          </a:xfrm>
        </p:spPr>
        <p:txBody>
          <a:bodyPr/>
          <a:lstStyle>
            <a:lvl1pPr marL="0" indent="0" algn="ctr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26E20A-0C79-4E18-8E3A-80F9C54C793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2516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16256004" cy="914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367" y="824690"/>
            <a:ext cx="13819268" cy="2128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367" y="3156125"/>
            <a:ext cx="13819269" cy="45654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38316" y="7844368"/>
            <a:ext cx="3657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8366" y="7844368"/>
            <a:ext cx="8897183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3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018682" y="7844368"/>
            <a:ext cx="1018953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C240220-E9F6-4E5C-BC90-482DAA907E6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014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9" r:id="rId1"/>
    <p:sldLayoutId id="2147484230" r:id="rId2"/>
    <p:sldLayoutId id="2147484231" r:id="rId3"/>
    <p:sldLayoutId id="2147484232" r:id="rId4"/>
    <p:sldLayoutId id="2147484233" r:id="rId5"/>
    <p:sldLayoutId id="2147484234" r:id="rId6"/>
    <p:sldLayoutId id="2147484235" r:id="rId7"/>
    <p:sldLayoutId id="2147484236" r:id="rId8"/>
    <p:sldLayoutId id="2147484237" r:id="rId9"/>
    <p:sldLayoutId id="2147484238" r:id="rId10"/>
    <p:sldLayoutId id="2147484239" r:id="rId11"/>
    <p:sldLayoutId id="2147484240" r:id="rId12"/>
    <p:sldLayoutId id="2147484241" r:id="rId13"/>
    <p:sldLayoutId id="2147484242" r:id="rId14"/>
    <p:sldLayoutId id="2147484243" r:id="rId15"/>
    <p:sldLayoutId id="2147484244" r:id="rId16"/>
    <p:sldLayoutId id="2147484245" r:id="rId17"/>
    <p:sldLayoutId id="2147484246" r:id="rId18"/>
  </p:sldLayoutIdLst>
  <p:txStyles>
    <p:titleStyle>
      <a:lvl1pPr algn="ctr" defTabSz="1219170" rtl="0" eaLnBrk="1" latinLnBrk="0" hangingPunct="1">
        <a:lnSpc>
          <a:spcPct val="90000"/>
        </a:lnSpc>
        <a:spcBef>
          <a:spcPct val="0"/>
        </a:spcBef>
        <a:buNone/>
        <a:defRPr kumimoji="1" sz="48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120000"/>
        </a:lnSpc>
        <a:spcBef>
          <a:spcPts val="1333"/>
        </a:spcBef>
        <a:buClr>
          <a:schemeClr val="tx1"/>
        </a:buClr>
        <a:buFont typeface="Arial" panose="020B0604020202020204" pitchFamily="34" charset="0"/>
        <a:buChar char="•"/>
        <a:defRPr kumimoji="1" sz="2667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120000"/>
        </a:lnSpc>
        <a:spcBef>
          <a:spcPts val="667"/>
        </a:spcBef>
        <a:buClr>
          <a:schemeClr val="tx1"/>
        </a:buClr>
        <a:buFont typeface="Arial" panose="020B0604020202020204" pitchFamily="34" charset="0"/>
        <a:buChar char="•"/>
        <a:defRPr kumimoji="1" sz="2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120000"/>
        </a:lnSpc>
        <a:spcBef>
          <a:spcPts val="667"/>
        </a:spcBef>
        <a:buClr>
          <a:schemeClr val="tx1"/>
        </a:buClr>
        <a:buFont typeface="Arial" panose="020B0604020202020204" pitchFamily="34" charset="0"/>
        <a:buChar char="•"/>
        <a:defRPr kumimoji="1" sz="213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120000"/>
        </a:lnSpc>
        <a:spcBef>
          <a:spcPts val="667"/>
        </a:spcBef>
        <a:buClr>
          <a:schemeClr val="tx1"/>
        </a:buClr>
        <a:buFont typeface="Arial" panose="020B0604020202020204" pitchFamily="34" charset="0"/>
        <a:buChar char="•"/>
        <a:defRPr kumimoji="1" sz="1867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120000"/>
        </a:lnSpc>
        <a:spcBef>
          <a:spcPts val="667"/>
        </a:spcBef>
        <a:buClr>
          <a:schemeClr val="tx1"/>
        </a:buClr>
        <a:buFont typeface="Arial" panose="020B0604020202020204" pitchFamily="34" charset="0"/>
        <a:buChar char="•"/>
        <a:defRPr kumimoji="1" sz="1867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120000"/>
        </a:lnSpc>
        <a:spcBef>
          <a:spcPts val="667"/>
        </a:spcBef>
        <a:buClr>
          <a:schemeClr val="tx1"/>
        </a:buClr>
        <a:buFont typeface="Arial" panose="020B0604020202020204" pitchFamily="34" charset="0"/>
        <a:buChar char="•"/>
        <a:defRPr kumimoji="1" sz="1867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120000"/>
        </a:lnSpc>
        <a:spcBef>
          <a:spcPts val="667"/>
        </a:spcBef>
        <a:buClr>
          <a:schemeClr val="tx1"/>
        </a:buClr>
        <a:buFont typeface="Arial" panose="020B0604020202020204" pitchFamily="34" charset="0"/>
        <a:buChar char="•"/>
        <a:defRPr kumimoji="1" sz="1867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120000"/>
        </a:lnSpc>
        <a:spcBef>
          <a:spcPts val="667"/>
        </a:spcBef>
        <a:buClr>
          <a:schemeClr val="tx1"/>
        </a:buClr>
        <a:buFont typeface="Arial" panose="020B0604020202020204" pitchFamily="34" charset="0"/>
        <a:buChar char="•"/>
        <a:defRPr kumimoji="1" sz="1867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120000"/>
        </a:lnSpc>
        <a:spcBef>
          <a:spcPts val="667"/>
        </a:spcBef>
        <a:buClr>
          <a:schemeClr val="tx1"/>
        </a:buClr>
        <a:buFont typeface="Arial" panose="020B0604020202020204" pitchFamily="34" charset="0"/>
        <a:buChar char="•"/>
        <a:defRPr kumimoji="1" sz="1867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bg1">
                <a:tint val="90000"/>
                <a:lumMod val="100000"/>
              </a:schemeClr>
            </a:gs>
            <a:gs pos="100000">
              <a:srgbClr val="99FF66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9E3A2F5B-417F-4CE5-BBDF-4818C036933F}"/>
              </a:ext>
            </a:extLst>
          </p:cNvPr>
          <p:cNvSpPr/>
          <p:nvPr/>
        </p:nvSpPr>
        <p:spPr>
          <a:xfrm>
            <a:off x="596423" y="4183230"/>
            <a:ext cx="15262404" cy="3926144"/>
          </a:xfrm>
          <a:prstGeom prst="roundRect">
            <a:avLst>
              <a:gd name="adj" fmla="val 7261"/>
            </a:avLst>
          </a:prstGeom>
          <a:solidFill>
            <a:srgbClr val="FFFF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06042" y="8192514"/>
            <a:ext cx="2733011" cy="822269"/>
          </a:xfrm>
          <a:prstGeom prst="rect">
            <a:avLst/>
          </a:prstGeom>
          <a:effectLst/>
        </p:spPr>
      </p:pic>
      <p:grpSp>
        <p:nvGrpSpPr>
          <p:cNvPr id="4" name="グループ化 3"/>
          <p:cNvGrpSpPr/>
          <p:nvPr/>
        </p:nvGrpSpPr>
        <p:grpSpPr>
          <a:xfrm>
            <a:off x="2612783" y="76199"/>
            <a:ext cx="10567452" cy="2217051"/>
            <a:chOff x="1314219" y="698835"/>
            <a:chExt cx="3193295" cy="1215002"/>
          </a:xfrm>
          <a:solidFill>
            <a:srgbClr val="66FF33"/>
          </a:solidFill>
        </p:grpSpPr>
        <p:sp>
          <p:nvSpPr>
            <p:cNvPr id="5" name="横巻き 4"/>
            <p:cNvSpPr/>
            <p:nvPr/>
          </p:nvSpPr>
          <p:spPr>
            <a:xfrm>
              <a:off x="1314219" y="698835"/>
              <a:ext cx="3193295" cy="1215002"/>
            </a:xfrm>
            <a:prstGeom prst="horizontalScroll">
              <a:avLst/>
            </a:prstGeom>
            <a:solidFill>
              <a:srgbClr val="FFCCFF"/>
            </a:solidFill>
            <a:ln w="12700" cap="flat" cmpd="sng" algn="ctr">
              <a:solidFill>
                <a:schemeClr val="bg1">
                  <a:lumMod val="65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216747" tIns="108373" rIns="216747" bIns="10837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defRPr/>
              </a:pPr>
              <a:endParaRPr lang="ja-JP" altLang="en-US" sz="4267" kern="0">
                <a:solidFill>
                  <a:sysClr val="window" lastClr="FFFFFF"/>
                </a:solidFill>
                <a:latin typeface="Century" panose="020F0502020204030204"/>
                <a:ea typeface="ＭＳ 明朝" panose="02020609040205080304" pitchFamily="17" charset="-128"/>
              </a:endParaRPr>
            </a:p>
          </p:txBody>
        </p:sp>
        <p:sp>
          <p:nvSpPr>
            <p:cNvPr id="6" name="テキスト ボックス 2"/>
            <p:cNvSpPr txBox="1">
              <a:spLocks noChangeArrowheads="1"/>
            </p:cNvSpPr>
            <p:nvPr/>
          </p:nvSpPr>
          <p:spPr bwMode="auto">
            <a:xfrm>
              <a:off x="1366855" y="914707"/>
              <a:ext cx="3088021" cy="663659"/>
            </a:xfrm>
            <a:prstGeom prst="rect">
              <a:avLst/>
            </a:prstGeom>
            <a:solidFill>
              <a:srgbClr val="CC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216747" tIns="108373" rIns="216747" bIns="108373" anchor="t" anchorCtr="0">
              <a:noAutofit/>
            </a:bodyPr>
            <a:lstStyle/>
            <a:p>
              <a:pPr algn="ctr">
                <a:defRPr/>
              </a:pPr>
              <a:r>
                <a:rPr lang="ja-JP" altLang="en-US" sz="4400" b="1" kern="100" dirty="0">
                  <a:ln w="12700" cap="flat" cmpd="sng" algn="ctr">
                    <a:solidFill>
                      <a:srgbClr val="000000"/>
                    </a:solidFill>
                    <a:prstDash val="solid"/>
                    <a:round/>
                  </a:ln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学習センター臨時閉所及び</a:t>
              </a:r>
              <a:endParaRPr lang="en-US" altLang="ja-JP" sz="4400" b="1" kern="100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endParaRPr>
            </a:p>
            <a:p>
              <a:pPr algn="ctr">
                <a:defRPr/>
              </a:pPr>
              <a:r>
                <a:rPr lang="ja-JP" altLang="en-US" sz="4400" b="1" kern="100" dirty="0">
                  <a:ln w="12700" cap="flat" cmpd="sng" algn="ctr">
                    <a:solidFill>
                      <a:srgbClr val="000000"/>
                    </a:solidFill>
                    <a:prstDash val="solid"/>
                    <a:round/>
                  </a:ln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Times New Roman" panose="02020603050405020304" pitchFamily="18" charset="0"/>
                </a:rPr>
                <a:t>図書・視聴学習室臨時閉室のお知らせ</a:t>
              </a:r>
              <a:endParaRPr lang="ja-JP" altLang="en-US" sz="44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628020" y="2294051"/>
            <a:ext cx="15115095" cy="1264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216747" tIns="108373" rIns="216747" bIns="108373" anchor="t" anchorCtr="0">
            <a:noAutofit/>
          </a:bodyPr>
          <a:lstStyle/>
          <a:p>
            <a:r>
              <a:rPr lang="ja-JP" altLang="en-US" sz="36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空調設備工事及び新学期準備のため、下記の日程にて臨時閉所・閉室とさせていただきます。（通常閉所日の月曜日を含めて記載しています。）</a:t>
            </a:r>
            <a:endParaRPr lang="ja-JP" altLang="en-US" sz="3600" kern="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596423" y="8327186"/>
            <a:ext cx="11111284" cy="866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216747" tIns="108373" rIns="216747" bIns="108373" anchor="t" anchorCtr="0">
            <a:noAutofit/>
          </a:bodyPr>
          <a:lstStyle/>
          <a:p>
            <a:r>
              <a:rPr lang="ja-JP" altLang="en-US" sz="3200" b="1" kern="100" dirty="0">
                <a:solidFill>
                  <a:srgbClr val="0000CC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ご迷惑をおかけしますが，ご理解のほどよろしくお願いします。</a:t>
            </a:r>
            <a:endParaRPr lang="ja-JP" altLang="en-US" sz="3200" kern="100" dirty="0">
              <a:solidFill>
                <a:srgbClr val="0000CC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2" name="テキスト ボックス 2"/>
          <p:cNvSpPr txBox="1">
            <a:spLocks noChangeArrowheads="1"/>
          </p:cNvSpPr>
          <p:nvPr/>
        </p:nvSpPr>
        <p:spPr bwMode="auto">
          <a:xfrm>
            <a:off x="7265549" y="3554716"/>
            <a:ext cx="862450" cy="699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216747" tIns="108373" rIns="216747" bIns="108373" anchor="t" anchorCtr="0">
            <a:noAutofit/>
          </a:bodyPr>
          <a:lstStyle/>
          <a:p>
            <a:r>
              <a:rPr lang="ja-JP" altLang="en-US" sz="36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記</a:t>
            </a:r>
            <a:endParaRPr lang="ja-JP" altLang="en-US" sz="3600" kern="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2">
            <a:extLst>
              <a:ext uri="{FF2B5EF4-FFF2-40B4-BE49-F238E27FC236}">
                <a16:creationId xmlns:a16="http://schemas.microsoft.com/office/drawing/2014/main" id="{721EDD30-6F41-4C54-A902-CC308C0CFF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261" y="4504053"/>
            <a:ext cx="14666955" cy="3544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121920" tIns="60960" rIns="121920" bIns="60960" anchor="t" anchorCtr="0">
            <a:noAutofit/>
          </a:bodyPr>
          <a:lstStyle/>
          <a:p>
            <a:pPr indent="330200" algn="just">
              <a:lnSpc>
                <a:spcPts val="3800"/>
              </a:lnSpc>
            </a:pPr>
            <a:r>
              <a:rPr lang="ja-JP" altLang="ja-JP" sz="3500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学習センター</a:t>
            </a:r>
            <a:r>
              <a:rPr lang="ja-JP" altLang="en-US" sz="3500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閉所期間：</a:t>
            </a:r>
            <a:r>
              <a:rPr lang="ja-JP" altLang="en-US" sz="3500" kern="100" dirty="0">
                <a:solidFill>
                  <a:srgbClr val="FF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３月２４日</a:t>
            </a:r>
            <a:r>
              <a:rPr lang="en-US" altLang="ja-JP" sz="3500" kern="100" dirty="0">
                <a:solidFill>
                  <a:srgbClr val="FF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(</a:t>
            </a:r>
            <a:r>
              <a:rPr lang="ja-JP" altLang="en-US" sz="3500" kern="100" dirty="0">
                <a:solidFill>
                  <a:srgbClr val="FF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月</a:t>
            </a:r>
            <a:r>
              <a:rPr lang="en-US" altLang="ja-JP" sz="3500" kern="100" dirty="0">
                <a:solidFill>
                  <a:srgbClr val="FF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3500" kern="100" dirty="0">
                <a:solidFill>
                  <a:srgbClr val="FF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～３月２６日</a:t>
            </a:r>
            <a:r>
              <a:rPr lang="en-US" altLang="ja-JP" sz="3500" kern="100" dirty="0">
                <a:solidFill>
                  <a:srgbClr val="FF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(</a:t>
            </a:r>
            <a:r>
              <a:rPr lang="ja-JP" altLang="en-US" sz="3500" kern="100" dirty="0">
                <a:solidFill>
                  <a:srgbClr val="FF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水</a:t>
            </a:r>
            <a:r>
              <a:rPr lang="en-US" altLang="ja-JP" sz="3500" kern="100" dirty="0">
                <a:solidFill>
                  <a:srgbClr val="FF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</a:p>
          <a:p>
            <a:pPr indent="330200" algn="just">
              <a:lnSpc>
                <a:spcPts val="3800"/>
              </a:lnSpc>
            </a:pPr>
            <a:endParaRPr lang="ja-JP" altLang="ja-JP" sz="3500" kern="100" dirty="0"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indent="330200" algn="just">
              <a:lnSpc>
                <a:spcPts val="3800"/>
              </a:lnSpc>
            </a:pPr>
            <a:r>
              <a:rPr lang="ja-JP" altLang="ja-JP" sz="3500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図書・視聴学習室</a:t>
            </a:r>
            <a:r>
              <a:rPr lang="ja-JP" altLang="en-US" sz="3500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閉室</a:t>
            </a:r>
            <a:r>
              <a:rPr lang="ja-JP" altLang="en-US" sz="3500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期間</a:t>
            </a:r>
            <a:r>
              <a:rPr lang="ja-JP" altLang="en-US" sz="3500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：</a:t>
            </a:r>
            <a:r>
              <a:rPr lang="ja-JP" altLang="en-US" sz="3500" kern="100" dirty="0">
                <a:solidFill>
                  <a:srgbClr val="FF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３月１６日</a:t>
            </a:r>
            <a:r>
              <a:rPr lang="en-US" altLang="ja-JP" sz="3500" kern="100" dirty="0">
                <a:solidFill>
                  <a:srgbClr val="FF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(</a:t>
            </a:r>
            <a:r>
              <a:rPr lang="ja-JP" altLang="en-US" sz="3500" kern="100" dirty="0">
                <a:solidFill>
                  <a:srgbClr val="FF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日</a:t>
            </a:r>
            <a:r>
              <a:rPr lang="en-US" altLang="ja-JP" sz="3500" kern="100" dirty="0">
                <a:solidFill>
                  <a:srgbClr val="FF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3500" kern="100" dirty="0">
                <a:solidFill>
                  <a:srgbClr val="FF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～１９日</a:t>
            </a:r>
            <a:r>
              <a:rPr lang="en-US" altLang="ja-JP" sz="3500" kern="100" dirty="0">
                <a:solidFill>
                  <a:srgbClr val="FF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(</a:t>
            </a:r>
            <a:r>
              <a:rPr lang="ja-JP" altLang="en-US" sz="3500" kern="100" dirty="0">
                <a:solidFill>
                  <a:srgbClr val="FF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水</a:t>
            </a:r>
            <a:r>
              <a:rPr lang="en-US" altLang="ja-JP" sz="3500" kern="100" dirty="0">
                <a:solidFill>
                  <a:srgbClr val="FF000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</a:p>
          <a:p>
            <a:pPr indent="330200" algn="just">
              <a:lnSpc>
                <a:spcPts val="3800"/>
              </a:lnSpc>
            </a:pPr>
            <a:r>
              <a:rPr lang="ja-JP" altLang="ja-JP" sz="3500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（※学生休憩室は利用できます）</a:t>
            </a:r>
            <a:endParaRPr lang="en-US" altLang="ja-JP" sz="3500" kern="100" dirty="0"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indent="330200" algn="just">
              <a:lnSpc>
                <a:spcPts val="3800"/>
              </a:lnSpc>
            </a:pPr>
            <a:endParaRPr lang="en-US" altLang="ja-JP" sz="3500" kern="100" dirty="0"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indent="330200" algn="just">
              <a:lnSpc>
                <a:spcPts val="3800"/>
              </a:lnSpc>
            </a:pPr>
            <a:r>
              <a:rPr lang="ja-JP" altLang="en-US" sz="3500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図書・視聴学習室</a:t>
            </a:r>
            <a:r>
              <a:rPr lang="ja-JP" altLang="en-US" sz="3500" kern="1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、学生休憩室閉室期間（</a:t>
            </a:r>
            <a:r>
              <a:rPr lang="ja-JP" altLang="en-US" sz="3500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センター窓口のみ開所）</a:t>
            </a:r>
            <a:endParaRPr lang="en-US" altLang="ja-JP" sz="3500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indent="330200" algn="just">
              <a:lnSpc>
                <a:spcPts val="3800"/>
              </a:lnSpc>
            </a:pPr>
            <a:r>
              <a:rPr lang="ja-JP" altLang="en-US" sz="3500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　　　　　　　　　　 ： </a:t>
            </a:r>
            <a:r>
              <a:rPr lang="ja-JP" altLang="en-US" sz="3500" kern="1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３月２７日</a:t>
            </a:r>
            <a:r>
              <a:rPr lang="en-US" altLang="ja-JP" sz="3500" kern="1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(</a:t>
            </a:r>
            <a:r>
              <a:rPr lang="ja-JP" altLang="en-US" sz="3500" kern="1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木</a:t>
            </a:r>
            <a:r>
              <a:rPr lang="en-US" altLang="ja-JP" sz="3500" kern="1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3500" kern="1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～４月２日</a:t>
            </a:r>
            <a:r>
              <a:rPr lang="en-US" altLang="ja-JP" sz="3500" kern="1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(</a:t>
            </a:r>
            <a:r>
              <a:rPr lang="ja-JP" altLang="en-US" sz="3500" kern="1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水</a:t>
            </a:r>
            <a:r>
              <a:rPr lang="en-US" altLang="ja-JP" sz="3500" kern="1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endParaRPr lang="ja-JP" altLang="en-US" sz="3500" kern="1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indent="330200" algn="just">
              <a:lnSpc>
                <a:spcPts val="3800"/>
              </a:lnSpc>
            </a:pPr>
            <a:endParaRPr lang="ja-JP" altLang="ja-JP" sz="3500" kern="100" dirty="0"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indent="990600" algn="just">
              <a:lnSpc>
                <a:spcPts val="3800"/>
              </a:lnSpc>
            </a:pPr>
            <a:endParaRPr lang="en-US" altLang="ja-JP" sz="3500" kern="100" dirty="0"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indent="990600" algn="just">
              <a:lnSpc>
                <a:spcPts val="3800"/>
              </a:lnSpc>
            </a:pPr>
            <a:endParaRPr lang="ja-JP" altLang="ja-JP" sz="3500" kern="100" dirty="0"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026018"/>
      </p:ext>
    </p:extLst>
  </p:cSld>
  <p:clrMapOvr>
    <a:masterClrMapping/>
  </p:clrMapOvr>
</p:sld>
</file>

<file path=ppt/theme/theme1.xml><?xml version="1.0" encoding="utf-8"?>
<a:theme xmlns:a="http://schemas.openxmlformats.org/drawingml/2006/main" name="しずく">
  <a:themeElements>
    <a:clrScheme name="しず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しず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しず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TM04033925[[fn=しずく]]</Template>
  <TotalTime>862</TotalTime>
  <Words>135</Words>
  <Application>Microsoft Office PowerPoint</Application>
  <PresentationFormat>ユーザー設定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UD デジタル 教科書体 N-B</vt:lpstr>
      <vt:lpstr>UD デジタル 教科書体 NK-B</vt:lpstr>
      <vt:lpstr>游ゴシック</vt:lpstr>
      <vt:lpstr>Arial</vt:lpstr>
      <vt:lpstr>Century</vt:lpstr>
      <vt:lpstr>Tw Cen MT</vt:lpstr>
      <vt:lpstr>しずく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guchi</dc:creator>
  <cp:lastModifiedBy>笹岡 由美子</cp:lastModifiedBy>
  <cp:revision>90</cp:revision>
  <cp:lastPrinted>2025-03-02T02:21:34Z</cp:lastPrinted>
  <dcterms:created xsi:type="dcterms:W3CDTF">2011-05-10T05:25:28Z</dcterms:created>
  <dcterms:modified xsi:type="dcterms:W3CDTF">2025-03-02T02:24:05Z</dcterms:modified>
</cp:coreProperties>
</file>