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9939338" cy="143684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6737" cy="72060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284" y="1"/>
            <a:ext cx="4306737" cy="72060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r">
              <a:defRPr sz="1700"/>
            </a:lvl1pPr>
          </a:lstStyle>
          <a:p>
            <a:fld id="{75197CE9-23A7-467F-B050-90D896B70BB4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1797050"/>
            <a:ext cx="3357562" cy="4849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25" tIns="66363" rIns="132725" bIns="6636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399" y="6914580"/>
            <a:ext cx="7950543" cy="5656965"/>
          </a:xfrm>
          <a:prstGeom prst="rect">
            <a:avLst/>
          </a:prstGeom>
        </p:spPr>
        <p:txBody>
          <a:bodyPr vert="horz" lIns="132725" tIns="66363" rIns="132725" bIns="6636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3647861"/>
            <a:ext cx="4306737" cy="72060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284" y="13647861"/>
            <a:ext cx="4306737" cy="72060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r">
              <a:defRPr sz="1700"/>
            </a:lvl1pPr>
          </a:lstStyle>
          <a:p>
            <a:fld id="{FFE8121B-DE2D-4D06-BA42-D5DA5622B5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4B9B-A909-4258-A261-C9FC4E57392D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DBDD-E4B6-467F-BB44-20A2268C2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15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4B9B-A909-4258-A261-C9FC4E57392D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DBDD-E4B6-467F-BB44-20A2268C2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01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4B9B-A909-4258-A261-C9FC4E57392D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DBDD-E4B6-467F-BB44-20A2268C2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09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4B9B-A909-4258-A261-C9FC4E57392D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DBDD-E4B6-467F-BB44-20A2268C2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72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4B9B-A909-4258-A261-C9FC4E57392D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DBDD-E4B6-467F-BB44-20A2268C2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85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4B9B-A909-4258-A261-C9FC4E57392D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DBDD-E4B6-467F-BB44-20A2268C2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8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4B9B-A909-4258-A261-C9FC4E57392D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DBDD-E4B6-467F-BB44-20A2268C2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29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4B9B-A909-4258-A261-C9FC4E57392D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DBDD-E4B6-467F-BB44-20A2268C2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29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4B9B-A909-4258-A261-C9FC4E57392D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DBDD-E4B6-467F-BB44-20A2268C2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53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4B9B-A909-4258-A261-C9FC4E57392D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DBDD-E4B6-467F-BB44-20A2268C2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3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4B9B-A909-4258-A261-C9FC4E57392D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DBDD-E4B6-467F-BB44-20A2268C2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58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04B9B-A909-4258-A261-C9FC4E57392D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8DBDD-E4B6-467F-BB44-20A2268C2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36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847497"/>
            <a:ext cx="6858000" cy="1627223"/>
          </a:xfrm>
          <a:solidFill>
            <a:srgbClr val="0070C0"/>
          </a:solidFill>
        </p:spPr>
        <p:txBody>
          <a:bodyPr anchor="ctr" anchorCtr="0"/>
          <a:lstStyle/>
          <a:p>
            <a:r>
              <a:rPr lang="ja-JP" altLang="en-US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断水のため</a:t>
            </a:r>
            <a:r>
              <a:rPr lang="en-US" altLang="ja-JP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トイレが使えません</a:t>
            </a:r>
            <a:endParaRPr kumimoji="1" lang="ja-JP" altLang="en-US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14887"/>
            <a:ext cx="6858000" cy="18326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９月１０日</a:t>
            </a:r>
            <a:r>
              <a:rPr lang="en-US" altLang="ja-JP" sz="4800" b="1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(</a:t>
            </a:r>
            <a:r>
              <a:rPr lang="ja-JP" altLang="en-US" sz="4800" b="1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土</a:t>
            </a:r>
            <a:r>
              <a:rPr lang="en-US" altLang="ja-JP" sz="4800" b="1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)</a:t>
            </a:r>
          </a:p>
          <a:p>
            <a:r>
              <a:rPr lang="ja-JP" altLang="en-US" sz="4800" b="1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９：００～１７：００</a:t>
            </a:r>
            <a:endParaRPr lang="ja-JP" altLang="en-US" sz="4800" b="1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664142" y="3605451"/>
            <a:ext cx="3749280" cy="5124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☆周辺の利用可能なトイレ☆</a:t>
            </a:r>
            <a:endParaRPr lang="ja-JP" altLang="en-US" sz="18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図 5" descr="scan-2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14481" r="8849" b="19315"/>
          <a:stretch/>
        </p:blipFill>
        <p:spPr>
          <a:xfrm>
            <a:off x="708341" y="4205148"/>
            <a:ext cx="5705081" cy="5267318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4499362" y="5144800"/>
            <a:ext cx="2146040" cy="86466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ミュージアムカフェ隣</a:t>
            </a:r>
            <a:endParaRPr kumimoji="1" lang="en-US" altLang="ja-JP" sz="1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男子トイレ</a:t>
            </a:r>
            <a:endParaRPr kumimoji="1" lang="en-US" altLang="ja-JP" sz="1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屋外から入室可</a:t>
            </a:r>
            <a:endPara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右矢印 23"/>
          <p:cNvSpPr/>
          <p:nvPr/>
        </p:nvSpPr>
        <p:spPr>
          <a:xfrm rot="7718974">
            <a:off x="4476558" y="6421722"/>
            <a:ext cx="1172516" cy="12643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524822" y="8307100"/>
            <a:ext cx="2146040" cy="86466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アクア</a:t>
            </a:r>
            <a:r>
              <a: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カフェ隣</a:t>
            </a:r>
            <a:endParaRPr kumimoji="1" lang="en-US" altLang="ja-JP" sz="1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女子</a:t>
            </a:r>
            <a:r>
              <a: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トイレ</a:t>
            </a:r>
            <a:endParaRPr kumimoji="1" lang="en-US" altLang="ja-JP" sz="1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屋外から入室可</a:t>
            </a:r>
            <a:endPara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 rot="14332336">
            <a:off x="4615820" y="7964072"/>
            <a:ext cx="694867" cy="87515"/>
          </a:xfrm>
          <a:prstGeom prst="rightArrow">
            <a:avLst>
              <a:gd name="adj1" fmla="val 80821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ローチャート: 結合子 29"/>
          <p:cNvSpPr/>
          <p:nvPr/>
        </p:nvSpPr>
        <p:spPr>
          <a:xfrm>
            <a:off x="4647292" y="6810908"/>
            <a:ext cx="196010" cy="19213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ローチャート: 結合子 30"/>
          <p:cNvSpPr/>
          <p:nvPr/>
        </p:nvSpPr>
        <p:spPr>
          <a:xfrm>
            <a:off x="4683480" y="7612354"/>
            <a:ext cx="196010" cy="19213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391279" y="6772156"/>
            <a:ext cx="685126" cy="237826"/>
          </a:xfrm>
          <a:prstGeom prst="rect">
            <a:avLst/>
          </a:prstGeom>
          <a:ln w="19050">
            <a:solidFill>
              <a:srgbClr val="FABD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放送大学</a:t>
            </a:r>
            <a:endParaRPr kumimoji="1" lang="ja-JP" altLang="en-US" sz="9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62998"/>
            <a:ext cx="6857999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54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540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540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ja-JP" altLang="en-US" sz="54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（土）</a:t>
            </a:r>
            <a:endParaRPr lang="en-US" altLang="ja-JP" sz="5400" dirty="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54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９：００～１７：００</a:t>
            </a:r>
            <a:endParaRPr kumimoji="1" lang="ja-JP" altLang="en-US" sz="5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2109341" y="9331821"/>
            <a:ext cx="2639315" cy="513987"/>
            <a:chOff x="420687" y="9093561"/>
            <a:chExt cx="2105025" cy="760809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87" y="9093561"/>
              <a:ext cx="2105025" cy="476250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87" y="9555265"/>
              <a:ext cx="2105025" cy="299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3774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47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ＤＨＰ特太ゴシック体</vt:lpstr>
      <vt:lpstr>HGP創英角ｺﾞｼｯｸUB</vt:lpstr>
      <vt:lpstr>ＭＳ Ｐゴシック</vt:lpstr>
      <vt:lpstr>游ゴシック</vt:lpstr>
      <vt:lpstr>Arial</vt:lpstr>
      <vt:lpstr>Calibri</vt:lpstr>
      <vt:lpstr>Calibri Light</vt:lpstr>
      <vt:lpstr>Office テーマ</vt:lpstr>
      <vt:lpstr>断水のため トイレが使えません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断水のため トイレが使えません</dc:title>
  <dc:creator>兒玉 健志</dc:creator>
  <cp:lastModifiedBy>work</cp:lastModifiedBy>
  <cp:revision>17</cp:revision>
  <cp:lastPrinted>2022-09-08T08:25:46Z</cp:lastPrinted>
  <dcterms:created xsi:type="dcterms:W3CDTF">2017-08-25T04:36:56Z</dcterms:created>
  <dcterms:modified xsi:type="dcterms:W3CDTF">2023-06-07T05:32:10Z</dcterms:modified>
</cp:coreProperties>
</file>