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岸野 留美子" initials="岸野" lastIdx="3" clrIdx="0">
    <p:extLst>
      <p:ext uri="{19B8F6BF-5375-455C-9EA6-DF929625EA0E}">
        <p15:presenceInfo xmlns:p15="http://schemas.microsoft.com/office/powerpoint/2012/main" userId="S-1-5-21-1938814056-3434479407-3905152386-80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FC"/>
    <a:srgbClr val="E820D0"/>
    <a:srgbClr val="FFC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88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65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0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05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52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56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58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70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82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41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5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9B506-A1AD-4707-BCA8-ECD98C6E47B0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98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フローチャート: 結合子 14">
            <a:extLst>
              <a:ext uri="{FF2B5EF4-FFF2-40B4-BE49-F238E27FC236}">
                <a16:creationId xmlns:a16="http://schemas.microsoft.com/office/drawing/2014/main" id="{D6F6C4D4-7F5E-48C8-8C8B-428AFF89ED90}"/>
              </a:ext>
            </a:extLst>
          </p:cNvPr>
          <p:cNvSpPr/>
          <p:nvPr/>
        </p:nvSpPr>
        <p:spPr>
          <a:xfrm>
            <a:off x="2209800" y="254352"/>
            <a:ext cx="2048933" cy="9062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B52DD0FF-31E9-4F6D-B319-8778687F9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518380"/>
              </p:ext>
            </p:extLst>
          </p:nvPr>
        </p:nvGraphicFramePr>
        <p:xfrm>
          <a:off x="273804" y="1228363"/>
          <a:ext cx="9358392" cy="4167663"/>
        </p:xfrm>
        <a:graphic>
          <a:graphicData uri="http://schemas.openxmlformats.org/drawingml/2006/table">
            <a:tbl>
              <a:tblPr firstRow="1" bandRow="1"/>
              <a:tblGrid>
                <a:gridCol w="5805202">
                  <a:extLst>
                    <a:ext uri="{9D8B030D-6E8A-4147-A177-3AD203B41FA5}">
                      <a16:colId xmlns:a16="http://schemas.microsoft.com/office/drawing/2014/main" val="2603243320"/>
                    </a:ext>
                  </a:extLst>
                </a:gridCol>
                <a:gridCol w="3553190">
                  <a:extLst>
                    <a:ext uri="{9D8B030D-6E8A-4147-A177-3AD203B41FA5}">
                      <a16:colId xmlns:a16="http://schemas.microsoft.com/office/drawing/2014/main" val="2483316375"/>
                    </a:ext>
                  </a:extLst>
                </a:gridCol>
              </a:tblGrid>
              <a:tr h="8053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今井　忠男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「鉱山とは何か？ゼミ」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１７日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（水）　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：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975339"/>
                  </a:ext>
                </a:extLst>
              </a:tr>
              <a:tr h="8690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浅野　朝秋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「認知症はどこまで予防できるのか？ゼミ」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１８日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（木）１４：００～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66672"/>
                  </a:ext>
                </a:extLst>
              </a:tr>
              <a:tr h="8297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田子　真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「熱の流れを可視化するゼミ」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19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（金）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13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：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567433"/>
                  </a:ext>
                </a:extLst>
              </a:tr>
              <a:tr h="810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辻野　稔哉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「フランス文化ゼミ」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ja-JP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 24</a:t>
                      </a:r>
                      <a:r>
                        <a:rPr kumimoji="1" lang="ja-JP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日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（水）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14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30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～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299517"/>
                  </a:ext>
                </a:extLst>
              </a:tr>
              <a:tr h="810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西川　竜二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「住環境の快適と健康ゼミ」　　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20000"/>
                            <a:lumOff val="8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ja-JP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 25</a:t>
                      </a:r>
                      <a:r>
                        <a:rPr kumimoji="1" lang="ja-JP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日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（木）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14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～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3070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91640D-1165-4131-9CFA-F5BDBFBCA1F0}"/>
              </a:ext>
            </a:extLst>
          </p:cNvPr>
          <p:cNvSpPr/>
          <p:nvPr/>
        </p:nvSpPr>
        <p:spPr>
          <a:xfrm>
            <a:off x="1388533" y="212700"/>
            <a:ext cx="788246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6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lang="ja-JP" altLang="en-US" sz="6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 </a:t>
            </a:r>
            <a:r>
              <a:rPr lang="ja-JP" alt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のゼミ開催日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023F468-F8E0-4BB1-B1CF-D989B4EF158E}"/>
              </a:ext>
            </a:extLst>
          </p:cNvPr>
          <p:cNvSpPr txBox="1"/>
          <p:nvPr/>
        </p:nvSpPr>
        <p:spPr>
          <a:xfrm>
            <a:off x="567998" y="5682919"/>
            <a:ext cx="6841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 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放送大学秋田学習センター所属の学生であれば、どなたでも無料で参加できます！</a:t>
            </a:r>
            <a:endParaRPr kumimoji="1"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 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興味のある方は、事務室までお声がけください。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8902CED3-466A-43AD-8EC3-35646BF82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76987">
            <a:off x="7638772" y="5571734"/>
            <a:ext cx="1530148" cy="114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349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149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 真樹子</dc:creator>
  <cp:lastModifiedBy>岸野 留美子</cp:lastModifiedBy>
  <cp:revision>61</cp:revision>
  <cp:lastPrinted>2025-11-27T02:11:18Z</cp:lastPrinted>
  <dcterms:created xsi:type="dcterms:W3CDTF">2025-03-25T06:28:36Z</dcterms:created>
  <dcterms:modified xsi:type="dcterms:W3CDTF">2025-11-27T02:13:18Z</dcterms:modified>
</cp:coreProperties>
</file>